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8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9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0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11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12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3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764" r:id="rId5"/>
    <p:sldMasterId id="2147483720" r:id="rId6"/>
    <p:sldMasterId id="2147483683" r:id="rId7"/>
    <p:sldMasterId id="2147483687" r:id="rId8"/>
    <p:sldMasterId id="2147483694" r:id="rId9"/>
    <p:sldMasterId id="2147483696" r:id="rId10"/>
    <p:sldMasterId id="2147483665" r:id="rId11"/>
    <p:sldMasterId id="2147483715" r:id="rId12"/>
    <p:sldMasterId id="2147483703" r:id="rId13"/>
    <p:sldMasterId id="2147483666" r:id="rId14"/>
    <p:sldMasterId id="2147483788" r:id="rId15"/>
    <p:sldMasterId id="2147483810" r:id="rId16"/>
    <p:sldMasterId id="2147483818" r:id="rId17"/>
  </p:sldMasterIdLst>
  <p:notesMasterIdLst>
    <p:notesMasterId r:id="rId43"/>
  </p:notesMasterIdLst>
  <p:handoutMasterIdLst>
    <p:handoutMasterId r:id="rId44"/>
  </p:handoutMasterIdLst>
  <p:sldIdLst>
    <p:sldId id="444" r:id="rId18"/>
    <p:sldId id="419" r:id="rId19"/>
    <p:sldId id="407" r:id="rId20"/>
    <p:sldId id="375" r:id="rId21"/>
    <p:sldId id="447" r:id="rId22"/>
    <p:sldId id="449" r:id="rId23"/>
    <p:sldId id="450" r:id="rId24"/>
    <p:sldId id="435" r:id="rId25"/>
    <p:sldId id="468" r:id="rId26"/>
    <p:sldId id="411" r:id="rId27"/>
    <p:sldId id="466" r:id="rId28"/>
    <p:sldId id="451" r:id="rId29"/>
    <p:sldId id="452" r:id="rId30"/>
    <p:sldId id="455" r:id="rId31"/>
    <p:sldId id="431" r:id="rId32"/>
    <p:sldId id="456" r:id="rId33"/>
    <p:sldId id="457" r:id="rId34"/>
    <p:sldId id="458" r:id="rId35"/>
    <p:sldId id="459" r:id="rId36"/>
    <p:sldId id="461" r:id="rId37"/>
    <p:sldId id="434" r:id="rId38"/>
    <p:sldId id="462" r:id="rId39"/>
    <p:sldId id="465" r:id="rId40"/>
    <p:sldId id="437" r:id="rId41"/>
    <p:sldId id="467" r:id="rId42"/>
  </p:sldIdLst>
  <p:sldSz cx="9144000" cy="5715000" type="screen16x10"/>
  <p:notesSz cx="6669088" cy="9926638"/>
  <p:embeddedFontLs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Open Sans" panose="020B0604020202020204" pitchFamily="34" charset="0"/>
      <p:regular r:id="rId49"/>
      <p:bold r:id="rId50"/>
      <p:italic r:id="rId51"/>
      <p:boldItalic r:id="rId52"/>
    </p:embeddedFont>
    <p:embeddedFont>
      <p:font typeface="Roboto Black" panose="020B0604020202020204" pitchFamily="2" charset="0"/>
      <p:bold r:id="rId53"/>
      <p:boldItalic r:id="rId54"/>
    </p:embeddedFont>
    <p:embeddedFont>
      <p:font typeface="Roboto Light" panose="02000000000000000000" pitchFamily="2" charset="0"/>
      <p:regular r:id="rId55"/>
      <p:italic r:id="rId56"/>
    </p:embeddedFont>
  </p:embeddedFontLst>
  <p:defaultTextStyle>
    <a:defPPr>
      <a:defRPr lang="en-US"/>
    </a:defPPr>
    <a:lvl1pPr marL="0" algn="l" defTabSz="9141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61" algn="l" defTabSz="9141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24" algn="l" defTabSz="9141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186" algn="l" defTabSz="9141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247" algn="l" defTabSz="9141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309" algn="l" defTabSz="9141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371" algn="l" defTabSz="9141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432" algn="l" defTabSz="9141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494" algn="l" defTabSz="9141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on " id="{D5A44179-DA3D-9F4C-B39A-3C4EAD84E139}">
          <p14:sldIdLst>
            <p14:sldId id="444"/>
            <p14:sldId id="419"/>
            <p14:sldId id="407"/>
            <p14:sldId id="375"/>
            <p14:sldId id="447"/>
            <p14:sldId id="449"/>
            <p14:sldId id="450"/>
            <p14:sldId id="435"/>
            <p14:sldId id="468"/>
            <p14:sldId id="411"/>
            <p14:sldId id="466"/>
            <p14:sldId id="451"/>
            <p14:sldId id="452"/>
            <p14:sldId id="455"/>
            <p14:sldId id="431"/>
            <p14:sldId id="456"/>
            <p14:sldId id="457"/>
            <p14:sldId id="458"/>
            <p14:sldId id="459"/>
            <p14:sldId id="461"/>
            <p14:sldId id="434"/>
            <p14:sldId id="462"/>
            <p14:sldId id="465"/>
            <p14:sldId id="437"/>
            <p14:sldId id="4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09" userDrawn="1">
          <p15:clr>
            <a:srgbClr val="A4A3A4"/>
          </p15:clr>
        </p15:guide>
        <p15:guide id="2" pos="384" userDrawn="1">
          <p15:clr>
            <a:srgbClr val="A4A3A4"/>
          </p15:clr>
        </p15:guide>
        <p15:guide id="3" orient="horz" pos="307" userDrawn="1">
          <p15:clr>
            <a:srgbClr val="A4A3A4"/>
          </p15:clr>
        </p15:guide>
        <p15:guide id="4" pos="288" userDrawn="1">
          <p15:clr>
            <a:srgbClr val="A4A3A4"/>
          </p15:clr>
        </p15:guide>
        <p15:guide id="5" orient="horz" pos="1015">
          <p15:clr>
            <a:srgbClr val="A4A3A4"/>
          </p15:clr>
        </p15:guide>
        <p15:guide id="6" orient="horz" pos="3037">
          <p15:clr>
            <a:srgbClr val="A4A3A4"/>
          </p15:clr>
        </p15:guide>
        <p15:guide id="7" pos="2315">
          <p15:clr>
            <a:srgbClr val="A4A3A4"/>
          </p15:clr>
        </p15:guide>
        <p15:guide id="8" pos="314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0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95D3"/>
    <a:srgbClr val="AED8EB"/>
    <a:srgbClr val="BBE8F2"/>
    <a:srgbClr val="00699B"/>
    <a:srgbClr val="75ECFF"/>
    <a:srgbClr val="54BFFF"/>
    <a:srgbClr val="003965"/>
    <a:srgbClr val="FFFFFF"/>
    <a:srgbClr val="C03945"/>
    <a:srgbClr val="4739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61" autoAdjust="0"/>
    <p:restoredTop sz="99743" autoAdjust="0"/>
  </p:normalViewPr>
  <p:slideViewPr>
    <p:cSldViewPr snapToGrid="0" snapToObjects="1">
      <p:cViewPr varScale="1">
        <p:scale>
          <a:sx n="137" d="100"/>
          <a:sy n="137" d="100"/>
        </p:scale>
        <p:origin x="1014" y="120"/>
      </p:cViewPr>
      <p:guideLst>
        <p:guide orient="horz" pos="409"/>
        <p:guide pos="384"/>
        <p:guide orient="horz" pos="307"/>
        <p:guide pos="288"/>
        <p:guide orient="horz" pos="1015"/>
        <p:guide orient="horz" pos="3037"/>
        <p:guide pos="2315"/>
        <p:guide pos="314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39" d="100"/>
          <a:sy n="139" d="100"/>
        </p:scale>
        <p:origin x="-2536" y="-112"/>
      </p:cViewPr>
      <p:guideLst>
        <p:guide orient="horz" pos="3127"/>
        <p:guide pos="210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12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2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8" Type="http://schemas.openxmlformats.org/officeDocument/2006/relationships/slideMaster" Target="slideMasters/slideMaster5.xml"/><Relationship Id="rId51" Type="http://schemas.openxmlformats.org/officeDocument/2006/relationships/font" Target="fonts/font7.fntdata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font" Target="fonts/font2.fntdata"/><Relationship Id="rId59" Type="http://schemas.openxmlformats.org/officeDocument/2006/relationships/theme" Target="theme/theme1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font" Target="fonts/font5.fntdata"/><Relationship Id="rId57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4.xml"/><Relationship Id="rId44" Type="http://schemas.openxmlformats.org/officeDocument/2006/relationships/handoutMaster" Target="handoutMasters/handoutMaster1.xml"/><Relationship Id="rId52" Type="http://schemas.openxmlformats.org/officeDocument/2006/relationships/font" Target="fonts/font8.fntdata"/><Relationship Id="rId6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Start Now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In 15 Years</c:v>
                </c:pt>
                <c:pt idx="1">
                  <c:v>In 20 Years</c:v>
                </c:pt>
                <c:pt idx="2">
                  <c:v>In 25 years</c:v>
                </c:pt>
                <c:pt idx="3">
                  <c:v>In 30 years</c:v>
                </c:pt>
              </c:strCache>
            </c:strRef>
          </c:cat>
          <c:val>
            <c:numRef>
              <c:f>Sheet1!$B$2:$B$5</c:f>
              <c:numCache>
                <c:formatCode>"$"#,##0;[Red]\-"$"#,##0</c:formatCode>
                <c:ptCount val="4"/>
                <c:pt idx="0">
                  <c:v>60000</c:v>
                </c:pt>
                <c:pt idx="1">
                  <c:v>100000</c:v>
                </c:pt>
                <c:pt idx="2">
                  <c:v>170000</c:v>
                </c:pt>
                <c:pt idx="3">
                  <c:v>265000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C4-4100-87FC-22E034FF128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Start in 10 Years</c:v>
                </c:pt>
              </c:strCache>
            </c:strRef>
          </c:tx>
          <c:spPr>
            <a:solidFill>
              <a:srgbClr val="00699B"/>
            </a:solidFill>
          </c:spPr>
          <c:invertIfNegative val="0"/>
          <c:cat>
            <c:strRef>
              <c:f>Sheet1!$A$2:$A$5</c:f>
              <c:strCache>
                <c:ptCount val="4"/>
                <c:pt idx="0">
                  <c:v>In 15 Years</c:v>
                </c:pt>
                <c:pt idx="1">
                  <c:v>In 20 Years</c:v>
                </c:pt>
                <c:pt idx="2">
                  <c:v>In 25 years</c:v>
                </c:pt>
                <c:pt idx="3">
                  <c:v>In 30 years</c:v>
                </c:pt>
              </c:strCache>
            </c:strRef>
          </c:cat>
          <c:val>
            <c:numRef>
              <c:f>Sheet1!$C$2:$C$5</c:f>
              <c:numCache>
                <c:formatCode>"$"#,##0;[Red]\-"$"#,##0</c:formatCode>
                <c:ptCount val="4"/>
                <c:pt idx="0">
                  <c:v>10000</c:v>
                </c:pt>
                <c:pt idx="1">
                  <c:v>30000</c:v>
                </c:pt>
                <c:pt idx="2">
                  <c:v>55000</c:v>
                </c:pt>
                <c:pt idx="3">
                  <c:v>100000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CC4-4100-87FC-22E034FF12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2411392"/>
        <c:axId val="92425216"/>
      </c:barChart>
      <c:catAx>
        <c:axId val="924113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accent1"/>
                </a:solidFill>
              </a:defRPr>
            </a:pPr>
            <a:endParaRPr lang="en-US"/>
          </a:p>
        </c:txPr>
        <c:crossAx val="92425216"/>
        <c:crosses val="autoZero"/>
        <c:auto val="1"/>
        <c:lblAlgn val="ctr"/>
        <c:lblOffset val="100"/>
        <c:noMultiLvlLbl val="0"/>
      </c:catAx>
      <c:valAx>
        <c:axId val="92425216"/>
        <c:scaling>
          <c:orientation val="minMax"/>
        </c:scaling>
        <c:delete val="0"/>
        <c:axPos val="l"/>
        <c:majorGridlines/>
        <c:numFmt formatCode="&quot;$&quot;#,##0;[Red]\-&quot;$&quot;#,##0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accent1"/>
                </a:solidFill>
              </a:defRPr>
            </a:pPr>
            <a:endParaRPr lang="en-US"/>
          </a:p>
        </c:txPr>
        <c:crossAx val="92411392"/>
        <c:crosses val="autoZero"/>
        <c:crossBetween val="between"/>
      </c:valAx>
    </c:plotArea>
    <c:legend>
      <c:legendPos val="t"/>
      <c:overlay val="0"/>
      <c:txPr>
        <a:bodyPr/>
        <a:lstStyle/>
        <a:p>
          <a:pPr>
            <a:defRPr>
              <a:solidFill>
                <a:schemeClr val="accent1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0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2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0CD0EA-239A-0D42-86FA-938C392FE9F7}" type="datetime1">
              <a:t>11/12/2021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5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428585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AA83DC-AE9A-44FF-A844-E2E5D5BA0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22522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2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93309F-0A04-C444-9877-B2D5B465713C}" type="datetime1">
              <a:t>11/12/2021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55638" y="1241425"/>
            <a:ext cx="53578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77195"/>
            <a:ext cx="5335270" cy="39086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5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C4FF52-46E3-43CB-AB80-CBEE90E8F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80004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1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61" algn="l" defTabSz="9141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24" algn="l" defTabSz="9141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86" algn="l" defTabSz="9141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247" algn="l" defTabSz="9141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309" algn="l" defTabSz="9141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71" algn="l" defTabSz="9141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32" algn="l" defTabSz="9141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94" algn="l" defTabSz="9141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>
          <a:xfrm>
            <a:off x="654050" y="1239838"/>
            <a:ext cx="5360988" cy="3351212"/>
          </a:xfrm>
        </p:spPr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8946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>
          <a:xfrm>
            <a:off x="654050" y="1239838"/>
            <a:ext cx="5360988" cy="3351212"/>
          </a:xfrm>
        </p:spPr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6411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>
          <a:xfrm>
            <a:off x="654050" y="1239838"/>
            <a:ext cx="5360988" cy="3351212"/>
          </a:xfrm>
        </p:spPr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6411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>
          <a:xfrm>
            <a:off x="654050" y="1239838"/>
            <a:ext cx="5360988" cy="3351212"/>
          </a:xfrm>
        </p:spPr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70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>
          <a:xfrm>
            <a:off x="654050" y="1239838"/>
            <a:ext cx="5360988" cy="3351212"/>
          </a:xfrm>
        </p:spPr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5566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>
          <a:xfrm>
            <a:off x="654050" y="1239838"/>
            <a:ext cx="5360988" cy="3351212"/>
          </a:xfrm>
        </p:spPr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6411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>
          <a:xfrm>
            <a:off x="654050" y="1239838"/>
            <a:ext cx="5360988" cy="3351212"/>
          </a:xfrm>
        </p:spPr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6411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>
          <a:xfrm>
            <a:off x="654050" y="1239838"/>
            <a:ext cx="5360988" cy="3351212"/>
          </a:xfrm>
        </p:spPr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6411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>
          <a:xfrm>
            <a:off x="654050" y="1239838"/>
            <a:ext cx="5360988" cy="3351212"/>
          </a:xfrm>
        </p:spPr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6411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>
          <a:xfrm>
            <a:off x="654050" y="1239838"/>
            <a:ext cx="5360988" cy="3351212"/>
          </a:xfrm>
        </p:spPr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6411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>
          <a:xfrm>
            <a:off x="654050" y="1239838"/>
            <a:ext cx="5360988" cy="3351212"/>
          </a:xfrm>
        </p:spPr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641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>
          <a:xfrm>
            <a:off x="654050" y="1239838"/>
            <a:ext cx="5360988" cy="3351212"/>
          </a:xfrm>
        </p:spPr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5566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>
          <a:xfrm>
            <a:off x="654050" y="1239838"/>
            <a:ext cx="5360988" cy="3351212"/>
          </a:xfrm>
        </p:spPr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7198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>
          <a:xfrm>
            <a:off x="654050" y="1239838"/>
            <a:ext cx="5360988" cy="3351212"/>
          </a:xfrm>
        </p:spPr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7198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>
          <a:xfrm>
            <a:off x="654050" y="1239838"/>
            <a:ext cx="5360988" cy="3351212"/>
          </a:xfrm>
        </p:spPr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641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>
          <a:xfrm>
            <a:off x="654050" y="1239838"/>
            <a:ext cx="5360988" cy="3351212"/>
          </a:xfrm>
        </p:spPr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7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>
          <a:xfrm>
            <a:off x="654050" y="1239838"/>
            <a:ext cx="5360988" cy="3351212"/>
          </a:xfrm>
        </p:spPr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7198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>
          <a:xfrm>
            <a:off x="654050" y="1239838"/>
            <a:ext cx="5360988" cy="3351212"/>
          </a:xfrm>
        </p:spPr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7198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>
          <a:xfrm>
            <a:off x="654050" y="1239838"/>
            <a:ext cx="5360988" cy="3351212"/>
          </a:xfrm>
        </p:spPr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719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>
          <a:xfrm>
            <a:off x="654050" y="1239838"/>
            <a:ext cx="5360988" cy="3351212"/>
          </a:xfrm>
        </p:spPr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7248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>
          <a:xfrm>
            <a:off x="654050" y="1239838"/>
            <a:ext cx="5360988" cy="3351212"/>
          </a:xfrm>
        </p:spPr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9917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>
          <a:xfrm>
            <a:off x="654050" y="1239838"/>
            <a:ext cx="5360988" cy="3351212"/>
          </a:xfrm>
        </p:spPr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641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79046924"/>
      </p:ext>
    </p:extLst>
  </p:cSld>
  <p:clrMapOvr>
    <a:masterClrMapping/>
  </p:clrMapOvr>
  <p:transition spd="slow">
    <p:wipe dir="r"/>
  </p:transition>
  <p:extLst>
    <p:ext uri="{DCECCB84-F9BA-43D5-87BE-67443E8EF086}">
      <p15:sldGuideLst xmlns:p15="http://schemas.microsoft.com/office/powerpoint/2012/main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4572000" y="1841500"/>
            <a:ext cx="4320000" cy="286925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spcAft>
                <a:spcPts val="600"/>
              </a:spcAft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7"/>
          </p:nvPr>
        </p:nvSpPr>
        <p:spPr>
          <a:xfrm>
            <a:off x="4572000" y="5228194"/>
            <a:ext cx="4320000" cy="16463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52471" y="910169"/>
            <a:ext cx="7900987" cy="423333"/>
          </a:xfr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16"/>
          <p:cNvSpPr>
            <a:spLocks noGrp="1"/>
          </p:cNvSpPr>
          <p:nvPr>
            <p:ph sz="quarter" idx="18"/>
          </p:nvPr>
        </p:nvSpPr>
        <p:spPr>
          <a:xfrm>
            <a:off x="252449" y="1841500"/>
            <a:ext cx="1957387" cy="14393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spcAft>
                <a:spcPts val="600"/>
              </a:spcAft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16"/>
          <p:cNvSpPr>
            <a:spLocks noGrp="1"/>
          </p:cNvSpPr>
          <p:nvPr>
            <p:ph sz="quarter" idx="19"/>
          </p:nvPr>
        </p:nvSpPr>
        <p:spPr>
          <a:xfrm>
            <a:off x="252449" y="3271429"/>
            <a:ext cx="1957387" cy="14393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spcAft>
                <a:spcPts val="600"/>
              </a:spcAft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16"/>
          <p:cNvSpPr>
            <a:spLocks noGrp="1"/>
          </p:cNvSpPr>
          <p:nvPr>
            <p:ph sz="quarter" idx="20"/>
          </p:nvPr>
        </p:nvSpPr>
        <p:spPr>
          <a:xfrm>
            <a:off x="2201371" y="1841500"/>
            <a:ext cx="1957387" cy="14393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spcAft>
                <a:spcPts val="600"/>
              </a:spcAft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16"/>
          <p:cNvSpPr>
            <a:spLocks noGrp="1"/>
          </p:cNvSpPr>
          <p:nvPr>
            <p:ph sz="quarter" idx="21"/>
          </p:nvPr>
        </p:nvSpPr>
        <p:spPr>
          <a:xfrm>
            <a:off x="2201371" y="3271429"/>
            <a:ext cx="1957387" cy="14393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spcAft>
                <a:spcPts val="600"/>
              </a:spcAft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5" y="619810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29758234"/>
      </p:ext>
    </p:extLst>
  </p:cSld>
  <p:clrMapOvr>
    <a:masterClrMapping/>
  </p:clrMapOvr>
  <p:transition spd="slow">
    <p:wipe dir="r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4572000" y="1274618"/>
            <a:ext cx="4320000" cy="37545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6" name="Title Placeholder 38"/>
          <p:cNvSpPr>
            <a:spLocks noGrp="1"/>
          </p:cNvSpPr>
          <p:nvPr>
            <p:ph type="title"/>
          </p:nvPr>
        </p:nvSpPr>
        <p:spPr>
          <a:xfrm>
            <a:off x="252001" y="662926"/>
            <a:ext cx="7901399" cy="423333"/>
          </a:xfrm>
          <a:prstGeom prst="rect">
            <a:avLst/>
          </a:prstGeom>
        </p:spPr>
        <p:txBody>
          <a:bodyPr lIns="68564" tIns="0" rIns="68564" bIns="0">
            <a:noAutofit/>
          </a:bodyPr>
          <a:lstStyle/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357887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 algn="l"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smtClean="0">
                <a:solidFill>
                  <a:srgbClr val="0AB8D0"/>
                </a:solidFill>
              </a:rPr>
              <a:pPr defTabSz="685783"/>
              <a:t>‹#›</a:t>
            </a:fld>
            <a:endParaRPr>
              <a:solidFill>
                <a:srgbClr val="0AB8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76391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2971837" y="1274618"/>
            <a:ext cx="5920201" cy="37545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252464" y="1274618"/>
            <a:ext cx="2719387" cy="3754582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8" name="Title Placeholder 38"/>
          <p:cNvSpPr>
            <a:spLocks noGrp="1"/>
          </p:cNvSpPr>
          <p:nvPr>
            <p:ph type="title"/>
          </p:nvPr>
        </p:nvSpPr>
        <p:spPr>
          <a:xfrm>
            <a:off x="252001" y="662926"/>
            <a:ext cx="7901399" cy="423333"/>
          </a:xfrm>
          <a:prstGeom prst="rect">
            <a:avLst/>
          </a:prstGeom>
        </p:spPr>
        <p:txBody>
          <a:bodyPr lIns="68564" tIns="0" rIns="68564" bIns="0">
            <a:noAutofit/>
          </a:bodyPr>
          <a:lstStyle/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357887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 algn="l"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smtClean="0">
                <a:solidFill>
                  <a:srgbClr val="0AB8D0"/>
                </a:solidFill>
              </a:rPr>
              <a:pPr defTabSz="685783"/>
              <a:t>‹#›</a:t>
            </a:fld>
            <a:endParaRPr>
              <a:solidFill>
                <a:srgbClr val="0AB8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10841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252473" y="1274618"/>
            <a:ext cx="5920201" cy="37545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9"/>
          </p:nvPr>
        </p:nvSpPr>
        <p:spPr>
          <a:xfrm>
            <a:off x="4572000" y="5160818"/>
            <a:ext cx="4320000" cy="2320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6172665" y="1274618"/>
            <a:ext cx="2719387" cy="3754582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8" name="Title Placeholder 38"/>
          <p:cNvSpPr>
            <a:spLocks noGrp="1"/>
          </p:cNvSpPr>
          <p:nvPr>
            <p:ph type="title"/>
          </p:nvPr>
        </p:nvSpPr>
        <p:spPr>
          <a:xfrm>
            <a:off x="252001" y="662926"/>
            <a:ext cx="7901399" cy="423333"/>
          </a:xfrm>
          <a:prstGeom prst="rect">
            <a:avLst/>
          </a:prstGeom>
        </p:spPr>
        <p:txBody>
          <a:bodyPr lIns="68564" tIns="0" rIns="68564" bIns="0">
            <a:noAutofit/>
          </a:bodyPr>
          <a:lstStyle/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357887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 algn="l"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smtClean="0">
                <a:solidFill>
                  <a:srgbClr val="0AB8D0"/>
                </a:solidFill>
              </a:rPr>
              <a:pPr defTabSz="685783"/>
              <a:t>‹#›</a:t>
            </a:fld>
            <a:endParaRPr>
              <a:solidFill>
                <a:srgbClr val="0AB8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34072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4572000" y="5195455"/>
            <a:ext cx="4320000" cy="19740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7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252000" y="1274618"/>
            <a:ext cx="4320000" cy="37545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Placeholder 38"/>
          <p:cNvSpPr>
            <a:spLocks noGrp="1"/>
          </p:cNvSpPr>
          <p:nvPr>
            <p:ph type="title"/>
          </p:nvPr>
        </p:nvSpPr>
        <p:spPr>
          <a:xfrm>
            <a:off x="252001" y="662926"/>
            <a:ext cx="7901399" cy="423333"/>
          </a:xfrm>
          <a:prstGeom prst="rect">
            <a:avLst/>
          </a:prstGeom>
        </p:spPr>
        <p:txBody>
          <a:bodyPr lIns="68564" tIns="0" rIns="68564" bIns="0">
            <a:noAutofit/>
          </a:bodyPr>
          <a:lstStyle/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357887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 algn="l"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smtClean="0">
                <a:solidFill>
                  <a:srgbClr val="0AB8D0"/>
                </a:solidFill>
              </a:rPr>
              <a:pPr defTabSz="685783"/>
              <a:t>‹#›</a:t>
            </a:fld>
            <a:endParaRPr>
              <a:solidFill>
                <a:srgbClr val="0AB8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290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7"/>
          </p:nvPr>
        </p:nvSpPr>
        <p:spPr>
          <a:xfrm>
            <a:off x="252416" y="1281546"/>
            <a:ext cx="4319588" cy="3754582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8"/>
          </p:nvPr>
        </p:nvSpPr>
        <p:spPr>
          <a:xfrm>
            <a:off x="4572000" y="4910856"/>
            <a:ext cx="4320000" cy="48199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9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4572000" y="1281546"/>
            <a:ext cx="4320000" cy="37545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Placeholder 38"/>
          <p:cNvSpPr>
            <a:spLocks noGrp="1"/>
          </p:cNvSpPr>
          <p:nvPr>
            <p:ph type="title"/>
          </p:nvPr>
        </p:nvSpPr>
        <p:spPr>
          <a:xfrm>
            <a:off x="252001" y="662926"/>
            <a:ext cx="7901399" cy="423333"/>
          </a:xfrm>
          <a:prstGeom prst="rect">
            <a:avLst/>
          </a:prstGeom>
        </p:spPr>
        <p:txBody>
          <a:bodyPr lIns="68564" tIns="0" rIns="68564" bIns="0">
            <a:noAutofit/>
          </a:bodyPr>
          <a:lstStyle/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357887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 algn="l"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smtClean="0">
                <a:solidFill>
                  <a:srgbClr val="0AB8D0"/>
                </a:solidFill>
              </a:rPr>
              <a:pPr defTabSz="685783"/>
              <a:t>‹#›</a:t>
            </a:fld>
            <a:endParaRPr>
              <a:solidFill>
                <a:srgbClr val="0AB8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4253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252000" y="1274618"/>
            <a:ext cx="8640000" cy="37545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spcBef>
                <a:spcPts val="0"/>
              </a:spcBef>
              <a:buFont typeface="Arial"/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>
          <a:xfrm>
            <a:off x="4572000" y="5188528"/>
            <a:ext cx="4320000" cy="20432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7" name="Title Placeholder 38"/>
          <p:cNvSpPr>
            <a:spLocks noGrp="1"/>
          </p:cNvSpPr>
          <p:nvPr>
            <p:ph type="title"/>
          </p:nvPr>
        </p:nvSpPr>
        <p:spPr>
          <a:xfrm>
            <a:off x="252001" y="662926"/>
            <a:ext cx="7901399" cy="423333"/>
          </a:xfrm>
          <a:prstGeom prst="rect">
            <a:avLst/>
          </a:prstGeom>
        </p:spPr>
        <p:txBody>
          <a:bodyPr lIns="68564" tIns="0" rIns="68564" bIns="0">
            <a:noAutofit/>
          </a:bodyPr>
          <a:lstStyle/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357887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 algn="l"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smtClean="0">
                <a:solidFill>
                  <a:srgbClr val="0AB8D0"/>
                </a:solidFill>
              </a:rPr>
              <a:pPr defTabSz="685783"/>
              <a:t>‹#›</a:t>
            </a:fld>
            <a:endParaRPr>
              <a:solidFill>
                <a:srgbClr val="0AB8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3745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4910811"/>
            <a:ext cx="9144000" cy="825369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8" rIns="91418" bIns="45708" rtlCol="0" anchor="ctr"/>
          <a:lstStyle/>
          <a:p>
            <a:pPr algn="ctr"/>
            <a:endParaRPr lang="en-US">
              <a:solidFill>
                <a:srgbClr val="FFFFFF"/>
              </a:solidFill>
              <a:latin typeface="Roboto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7"/>
          </p:nvPr>
        </p:nvSpPr>
        <p:spPr>
          <a:xfrm>
            <a:off x="252441" y="1274618"/>
            <a:ext cx="8639175" cy="3380509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rgbClr val="FFFFFF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rgbClr val="FFFFFF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rgbClr val="FFFFFF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rgbClr val="FFFFFF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None/>
              <a:defRPr sz="1000">
                <a:solidFill>
                  <a:srgbClr val="FFFFFF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8"/>
          </p:nvPr>
        </p:nvSpPr>
        <p:spPr>
          <a:xfrm>
            <a:off x="4572000" y="5195455"/>
            <a:ext cx="4320000" cy="1974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787878"/>
                </a:solidFill>
              </a:rPr>
              <a:t>www.graphicriver.net/goashape</a:t>
            </a:r>
            <a:endParaRPr lang="en-US" dirty="0">
              <a:solidFill>
                <a:srgbClr val="787878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911" b="-17911"/>
          <a:stretch/>
        </p:blipFill>
        <p:spPr>
          <a:xfrm>
            <a:off x="381001" y="5268513"/>
            <a:ext cx="720000" cy="124310"/>
          </a:xfrm>
          <a:prstGeom prst="rect">
            <a:avLst/>
          </a:prstGeom>
        </p:spPr>
      </p:pic>
      <p:sp>
        <p:nvSpPr>
          <p:cNvPr id="10" name="Title Placeholder 38"/>
          <p:cNvSpPr>
            <a:spLocks noGrp="1"/>
          </p:cNvSpPr>
          <p:nvPr>
            <p:ph type="title"/>
          </p:nvPr>
        </p:nvSpPr>
        <p:spPr>
          <a:xfrm>
            <a:off x="252001" y="662926"/>
            <a:ext cx="7901399" cy="423333"/>
          </a:xfrm>
          <a:prstGeom prst="rect">
            <a:avLst/>
          </a:prstGeom>
        </p:spPr>
        <p:txBody>
          <a:bodyPr lIns="68564" tIns="0" rIns="68564" bIns="0">
            <a:noAutofit/>
          </a:bodyPr>
          <a:lstStyle/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357887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 algn="l"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smtClean="0">
                <a:solidFill>
                  <a:srgbClr val="0AB8D0"/>
                </a:solidFill>
              </a:rPr>
              <a:pPr defTabSz="685783"/>
              <a:t>‹#›</a:t>
            </a:fld>
            <a:endParaRPr>
              <a:solidFill>
                <a:srgbClr val="0AB8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3623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36006730"/>
      </p:ext>
    </p:extLst>
  </p:cSld>
  <p:clrMapOvr>
    <a:masterClrMapping/>
  </p:clrMapOvr>
  <p:transition spd="slow">
    <p:wipe dir="r"/>
  </p:transition>
  <p:extLst>
    <p:ext uri="{DCECCB84-F9BA-43D5-87BE-67443E8EF086}">
      <p15:sldGuideLst xmlns:p15="http://schemas.microsoft.com/office/powerpoint/2012/main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6192000" y="1672169"/>
            <a:ext cx="2700000" cy="191533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16"/>
          <p:cNvSpPr>
            <a:spLocks noGrp="1"/>
          </p:cNvSpPr>
          <p:nvPr>
            <p:ph sz="quarter" idx="19" hasCustomPrompt="1"/>
          </p:nvPr>
        </p:nvSpPr>
        <p:spPr>
          <a:xfrm>
            <a:off x="286279" y="1672169"/>
            <a:ext cx="2700000" cy="191533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16"/>
          <p:cNvSpPr>
            <a:spLocks noGrp="1"/>
          </p:cNvSpPr>
          <p:nvPr>
            <p:ph sz="quarter" idx="20" hasCustomPrompt="1"/>
          </p:nvPr>
        </p:nvSpPr>
        <p:spPr>
          <a:xfrm>
            <a:off x="3239140" y="1672169"/>
            <a:ext cx="2700000" cy="191533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16"/>
          <p:cNvSpPr>
            <a:spLocks noGrp="1"/>
          </p:cNvSpPr>
          <p:nvPr>
            <p:ph sz="quarter" idx="22" hasCustomPrompt="1"/>
          </p:nvPr>
        </p:nvSpPr>
        <p:spPr>
          <a:xfrm>
            <a:off x="6192000" y="3704171"/>
            <a:ext cx="2700000" cy="1100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6"/>
          <p:cNvSpPr>
            <a:spLocks noGrp="1"/>
          </p:cNvSpPr>
          <p:nvPr>
            <p:ph sz="quarter" idx="23" hasCustomPrompt="1"/>
          </p:nvPr>
        </p:nvSpPr>
        <p:spPr>
          <a:xfrm>
            <a:off x="286279" y="3704171"/>
            <a:ext cx="2700000" cy="1100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6"/>
          <p:cNvSpPr>
            <a:spLocks noGrp="1"/>
          </p:cNvSpPr>
          <p:nvPr>
            <p:ph sz="quarter" idx="24" hasCustomPrompt="1"/>
          </p:nvPr>
        </p:nvSpPr>
        <p:spPr>
          <a:xfrm>
            <a:off x="3239140" y="3704171"/>
            <a:ext cx="2700000" cy="1100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619809"/>
            <a:ext cx="462260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>
                <a:solidFill>
                  <a:srgbClr val="EA3945"/>
                </a:solidFill>
              </a:rPr>
              <a:pPr defTabSz="685783"/>
              <a:t>‹#›</a:t>
            </a:fld>
            <a:endParaRPr lang="sk-SK">
              <a:solidFill>
                <a:srgbClr val="EA39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317313"/>
      </p:ext>
    </p:extLst>
  </p:cSld>
  <p:clrMapOvr>
    <a:masterClrMapping/>
  </p:clrMapOvr>
  <p:transition spd="slow">
    <p:wipe dir="r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23"/>
          </p:nvPr>
        </p:nvSpPr>
        <p:spPr>
          <a:xfrm>
            <a:off x="4572000" y="5228194"/>
            <a:ext cx="4320000" cy="16463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797979"/>
                </a:solidFill>
              </a:rPr>
              <a:t>www.graphicriver.net/goashape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4"/>
          </p:nvPr>
        </p:nvSpPr>
        <p:spPr>
          <a:xfrm>
            <a:off x="271616" y="2010833"/>
            <a:ext cx="2159001" cy="240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25"/>
          </p:nvPr>
        </p:nvSpPr>
        <p:spPr>
          <a:xfrm>
            <a:off x="2425430" y="2010833"/>
            <a:ext cx="2159001" cy="240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26"/>
          </p:nvPr>
        </p:nvSpPr>
        <p:spPr>
          <a:xfrm>
            <a:off x="4579253" y="2010833"/>
            <a:ext cx="2159001" cy="240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quarter" idx="27"/>
          </p:nvPr>
        </p:nvSpPr>
        <p:spPr>
          <a:xfrm>
            <a:off x="6733046" y="2010833"/>
            <a:ext cx="2159001" cy="240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8"/>
          </p:nvPr>
        </p:nvSpPr>
        <p:spPr>
          <a:xfrm>
            <a:off x="271652" y="1333500"/>
            <a:ext cx="7881797" cy="677333"/>
          </a:xfrm>
        </p:spPr>
        <p:txBody>
          <a:bodyPr lIns="134967" tIns="70182" rIns="134967" bIns="70182"/>
          <a:lstStyle>
            <a:lvl1pPr algn="l">
              <a:lnSpc>
                <a:spcPct val="120000"/>
              </a:lnSpc>
              <a:spcAft>
                <a:spcPts val="600"/>
              </a:spcAft>
              <a:defRPr/>
            </a:lvl1pPr>
            <a:lvl2pPr algn="ctr">
              <a:lnSpc>
                <a:spcPct val="120000"/>
              </a:lnSpc>
              <a:spcAft>
                <a:spcPts val="600"/>
              </a:spcAft>
              <a:defRPr/>
            </a:lvl2pPr>
            <a:lvl3pPr algn="ctr">
              <a:lnSpc>
                <a:spcPct val="120000"/>
              </a:lnSpc>
              <a:spcAft>
                <a:spcPts val="600"/>
              </a:spcAft>
              <a:defRPr/>
            </a:lvl3pPr>
            <a:lvl4pPr algn="ctr">
              <a:lnSpc>
                <a:spcPct val="120000"/>
              </a:lnSpc>
              <a:spcAft>
                <a:spcPts val="600"/>
              </a:spcAft>
              <a:defRPr/>
            </a:lvl4pPr>
            <a:lvl5pPr algn="ctr">
              <a:lnSpc>
                <a:spcPct val="12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619809"/>
            <a:ext cx="462260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>
                <a:solidFill>
                  <a:srgbClr val="EA3945"/>
                </a:solidFill>
              </a:rPr>
              <a:pPr defTabSz="685783"/>
              <a:t>‹#›</a:t>
            </a:fld>
            <a:endParaRPr lang="sk-SK">
              <a:solidFill>
                <a:srgbClr val="EA39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525486"/>
      </p:ext>
    </p:extLst>
  </p:cSld>
  <p:clrMapOvr>
    <a:masterClrMapping/>
  </p:clrMapOvr>
  <p:transition spd="slow">
    <p:wipe dir="r"/>
  </p:transition>
  <p:extLst>
    <p:ext uri="{DCECCB84-F9BA-43D5-87BE-67443E8EF086}">
      <p15:sldGuideLst xmlns:p15="http://schemas.microsoft.com/office/powerpoint/2012/main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2000" y="1502833"/>
            <a:ext cx="4320000" cy="3217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 algn="ctr">
              <a:buNone/>
              <a:defRPr sz="2000"/>
            </a:lvl2pPr>
            <a:lvl3pPr marL="913911" indent="0" algn="ctr">
              <a:buNone/>
              <a:defRPr sz="1800"/>
            </a:lvl3pPr>
            <a:lvl4pPr marL="1370867" indent="0" algn="ctr">
              <a:buNone/>
              <a:defRPr sz="1600"/>
            </a:lvl4pPr>
            <a:lvl5pPr marL="1827821" indent="0" algn="ctr">
              <a:buNone/>
              <a:defRPr sz="1600"/>
            </a:lvl5pPr>
            <a:lvl6pPr marL="2284775" indent="0" algn="ctr">
              <a:buNone/>
              <a:defRPr sz="1600"/>
            </a:lvl6pPr>
            <a:lvl7pPr marL="2741723" indent="0" algn="ctr">
              <a:buNone/>
              <a:defRPr sz="1600"/>
            </a:lvl7pPr>
            <a:lvl8pPr marL="3198680" indent="0" algn="ctr">
              <a:buNone/>
              <a:defRPr sz="1600"/>
            </a:lvl8pPr>
            <a:lvl9pPr marL="3655634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4572000" y="1502833"/>
            <a:ext cx="4320000" cy="32173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>
          <a:xfrm>
            <a:off x="4572000" y="5228194"/>
            <a:ext cx="4320000" cy="16463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5" y="619810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21187110"/>
      </p:ext>
    </p:extLst>
  </p:cSld>
  <p:clrMapOvr>
    <a:masterClrMapping/>
  </p:clrMapOvr>
  <p:transition spd="slow">
    <p:wipe dir="r"/>
  </p:transition>
  <p:extLst>
    <p:ext uri="{DCECCB84-F9BA-43D5-87BE-67443E8EF086}">
      <p15:sldGuideLst xmlns:p15="http://schemas.microsoft.com/office/powerpoint/2012/main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/>
          </p:nvPr>
        </p:nvSpPr>
        <p:spPr>
          <a:xfrm>
            <a:off x="3778500" y="1672169"/>
            <a:ext cx="1620000" cy="191533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16"/>
          <p:cNvSpPr>
            <a:spLocks noGrp="1"/>
          </p:cNvSpPr>
          <p:nvPr>
            <p:ph sz="quarter" idx="19"/>
          </p:nvPr>
        </p:nvSpPr>
        <p:spPr>
          <a:xfrm>
            <a:off x="286297" y="1672169"/>
            <a:ext cx="1618723" cy="191533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16"/>
          <p:cNvSpPr>
            <a:spLocks noGrp="1"/>
          </p:cNvSpPr>
          <p:nvPr>
            <p:ph sz="quarter" idx="20"/>
          </p:nvPr>
        </p:nvSpPr>
        <p:spPr>
          <a:xfrm>
            <a:off x="2031749" y="1672169"/>
            <a:ext cx="1620000" cy="191533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>
          <a:xfrm>
            <a:off x="4572000" y="5228194"/>
            <a:ext cx="4320000" cy="16463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797979"/>
                </a:solidFill>
              </a:rPr>
              <a:t>www.graphicriver.net/goashape</a:t>
            </a:r>
          </a:p>
        </p:txBody>
      </p:sp>
      <p:sp>
        <p:nvSpPr>
          <p:cNvPr id="9" name="Content Placeholder 16"/>
          <p:cNvSpPr>
            <a:spLocks noGrp="1"/>
          </p:cNvSpPr>
          <p:nvPr>
            <p:ph sz="quarter" idx="22"/>
          </p:nvPr>
        </p:nvSpPr>
        <p:spPr>
          <a:xfrm>
            <a:off x="3778500" y="3704171"/>
            <a:ext cx="1620000" cy="1100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16"/>
          <p:cNvSpPr>
            <a:spLocks noGrp="1"/>
          </p:cNvSpPr>
          <p:nvPr>
            <p:ph sz="quarter" idx="23"/>
          </p:nvPr>
        </p:nvSpPr>
        <p:spPr>
          <a:xfrm>
            <a:off x="286297" y="3704171"/>
            <a:ext cx="1618723" cy="1100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16"/>
          <p:cNvSpPr>
            <a:spLocks noGrp="1"/>
          </p:cNvSpPr>
          <p:nvPr>
            <p:ph sz="quarter" idx="24"/>
          </p:nvPr>
        </p:nvSpPr>
        <p:spPr>
          <a:xfrm>
            <a:off x="2031749" y="3704171"/>
            <a:ext cx="1620000" cy="1100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16"/>
          <p:cNvSpPr>
            <a:spLocks noGrp="1"/>
          </p:cNvSpPr>
          <p:nvPr>
            <p:ph sz="quarter" idx="25"/>
          </p:nvPr>
        </p:nvSpPr>
        <p:spPr>
          <a:xfrm>
            <a:off x="5525251" y="1672169"/>
            <a:ext cx="1620000" cy="191533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16"/>
          <p:cNvSpPr>
            <a:spLocks noGrp="1"/>
          </p:cNvSpPr>
          <p:nvPr>
            <p:ph sz="quarter" idx="26"/>
          </p:nvPr>
        </p:nvSpPr>
        <p:spPr>
          <a:xfrm>
            <a:off x="5525251" y="3704171"/>
            <a:ext cx="1620000" cy="1100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6"/>
          <p:cNvSpPr>
            <a:spLocks noGrp="1"/>
          </p:cNvSpPr>
          <p:nvPr>
            <p:ph sz="quarter" idx="27"/>
          </p:nvPr>
        </p:nvSpPr>
        <p:spPr>
          <a:xfrm>
            <a:off x="7272000" y="1672169"/>
            <a:ext cx="1620000" cy="191533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16"/>
          <p:cNvSpPr>
            <a:spLocks noGrp="1"/>
          </p:cNvSpPr>
          <p:nvPr>
            <p:ph sz="quarter" idx="28"/>
          </p:nvPr>
        </p:nvSpPr>
        <p:spPr>
          <a:xfrm>
            <a:off x="7272000" y="3704171"/>
            <a:ext cx="1620000" cy="1100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619809"/>
            <a:ext cx="462260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>
                <a:solidFill>
                  <a:srgbClr val="EA3945"/>
                </a:solidFill>
              </a:rPr>
              <a:pPr defTabSz="685783"/>
              <a:t>‹#›</a:t>
            </a:fld>
            <a:endParaRPr lang="sk-SK">
              <a:solidFill>
                <a:srgbClr val="EA39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506219"/>
      </p:ext>
    </p:extLst>
  </p:cSld>
  <p:clrMapOvr>
    <a:masterClrMapping/>
  </p:clrMapOvr>
  <p:transition spd="slow">
    <p:wipe dir="r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/>
          </p:nvPr>
        </p:nvSpPr>
        <p:spPr>
          <a:xfrm>
            <a:off x="3778500" y="1672172"/>
            <a:ext cx="1620000" cy="1608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16"/>
          <p:cNvSpPr>
            <a:spLocks noGrp="1"/>
          </p:cNvSpPr>
          <p:nvPr>
            <p:ph sz="quarter" idx="19"/>
          </p:nvPr>
        </p:nvSpPr>
        <p:spPr>
          <a:xfrm>
            <a:off x="286297" y="1672172"/>
            <a:ext cx="1618723" cy="1608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16"/>
          <p:cNvSpPr>
            <a:spLocks noGrp="1"/>
          </p:cNvSpPr>
          <p:nvPr>
            <p:ph sz="quarter" idx="20"/>
          </p:nvPr>
        </p:nvSpPr>
        <p:spPr>
          <a:xfrm>
            <a:off x="2031749" y="1672172"/>
            <a:ext cx="1620000" cy="1608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>
          <a:xfrm>
            <a:off x="4572000" y="5228194"/>
            <a:ext cx="4320000" cy="16463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797979"/>
                </a:solidFill>
              </a:rPr>
              <a:t>www.graphicriver.net/goashape</a:t>
            </a:r>
          </a:p>
        </p:txBody>
      </p:sp>
      <p:sp>
        <p:nvSpPr>
          <p:cNvPr id="12" name="Content Placeholder 16"/>
          <p:cNvSpPr>
            <a:spLocks noGrp="1"/>
          </p:cNvSpPr>
          <p:nvPr>
            <p:ph sz="quarter" idx="25"/>
          </p:nvPr>
        </p:nvSpPr>
        <p:spPr>
          <a:xfrm>
            <a:off x="5525251" y="1672172"/>
            <a:ext cx="1620000" cy="1608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6"/>
          <p:cNvSpPr>
            <a:spLocks noGrp="1"/>
          </p:cNvSpPr>
          <p:nvPr>
            <p:ph sz="quarter" idx="27"/>
          </p:nvPr>
        </p:nvSpPr>
        <p:spPr>
          <a:xfrm>
            <a:off x="7272000" y="1672172"/>
            <a:ext cx="1620000" cy="1608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285765" y="3250327"/>
            <a:ext cx="1618723" cy="53851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8"/>
          </p:nvPr>
        </p:nvSpPr>
        <p:spPr>
          <a:xfrm>
            <a:off x="286297" y="3788857"/>
            <a:ext cx="1618723" cy="997183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9"/>
          </p:nvPr>
        </p:nvSpPr>
        <p:spPr>
          <a:xfrm>
            <a:off x="2031237" y="3250327"/>
            <a:ext cx="1618723" cy="53851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30"/>
          </p:nvPr>
        </p:nvSpPr>
        <p:spPr>
          <a:xfrm>
            <a:off x="2031765" y="3788857"/>
            <a:ext cx="1618723" cy="997183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31"/>
          </p:nvPr>
        </p:nvSpPr>
        <p:spPr>
          <a:xfrm>
            <a:off x="3779797" y="3250327"/>
            <a:ext cx="1618723" cy="53851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32"/>
          </p:nvPr>
        </p:nvSpPr>
        <p:spPr>
          <a:xfrm>
            <a:off x="3780325" y="3788857"/>
            <a:ext cx="1618723" cy="997183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33"/>
          </p:nvPr>
        </p:nvSpPr>
        <p:spPr>
          <a:xfrm>
            <a:off x="5525265" y="3250327"/>
            <a:ext cx="1618723" cy="53851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34"/>
          </p:nvPr>
        </p:nvSpPr>
        <p:spPr>
          <a:xfrm>
            <a:off x="5525797" y="3788857"/>
            <a:ext cx="1618723" cy="997183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35"/>
          </p:nvPr>
        </p:nvSpPr>
        <p:spPr>
          <a:xfrm>
            <a:off x="7273297" y="3250327"/>
            <a:ext cx="1618723" cy="53851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36"/>
          </p:nvPr>
        </p:nvSpPr>
        <p:spPr>
          <a:xfrm>
            <a:off x="7273822" y="3788857"/>
            <a:ext cx="1618723" cy="997183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619809"/>
            <a:ext cx="462260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>
                <a:solidFill>
                  <a:srgbClr val="EA3945"/>
                </a:solidFill>
              </a:rPr>
              <a:pPr defTabSz="685783"/>
              <a:t>‹#›</a:t>
            </a:fld>
            <a:endParaRPr lang="sk-SK">
              <a:solidFill>
                <a:srgbClr val="EA39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604592"/>
      </p:ext>
    </p:extLst>
  </p:cSld>
  <p:clrMapOvr>
    <a:masterClrMapping/>
  </p:clrMapOvr>
  <p:transition spd="slow">
    <p:wipe dir="r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/>
          </p:nvPr>
        </p:nvSpPr>
        <p:spPr>
          <a:xfrm>
            <a:off x="6192000" y="1672167"/>
            <a:ext cx="2700000" cy="1600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16"/>
          <p:cNvSpPr>
            <a:spLocks noGrp="1"/>
          </p:cNvSpPr>
          <p:nvPr>
            <p:ph sz="quarter" idx="19"/>
          </p:nvPr>
        </p:nvSpPr>
        <p:spPr>
          <a:xfrm>
            <a:off x="286279" y="1672167"/>
            <a:ext cx="2700000" cy="1600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16"/>
          <p:cNvSpPr>
            <a:spLocks noGrp="1"/>
          </p:cNvSpPr>
          <p:nvPr>
            <p:ph sz="quarter" idx="20"/>
          </p:nvPr>
        </p:nvSpPr>
        <p:spPr>
          <a:xfrm>
            <a:off x="3239140" y="1672167"/>
            <a:ext cx="2700000" cy="1600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>
          <a:xfrm>
            <a:off x="4572000" y="5228194"/>
            <a:ext cx="4320000" cy="16463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797979"/>
                </a:solidFill>
              </a:rPr>
              <a:t>www.graphicriver.net/goashape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285758" y="3250316"/>
            <a:ext cx="2700339" cy="600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23"/>
          </p:nvPr>
        </p:nvSpPr>
        <p:spPr>
          <a:xfrm>
            <a:off x="3239147" y="3250316"/>
            <a:ext cx="2700339" cy="600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4"/>
          </p:nvPr>
        </p:nvSpPr>
        <p:spPr>
          <a:xfrm>
            <a:off x="6191672" y="3250316"/>
            <a:ext cx="2700339" cy="600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25"/>
          </p:nvPr>
        </p:nvSpPr>
        <p:spPr>
          <a:xfrm>
            <a:off x="286282" y="3788857"/>
            <a:ext cx="2700339" cy="997183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6"/>
          </p:nvPr>
        </p:nvSpPr>
        <p:spPr>
          <a:xfrm>
            <a:off x="3239147" y="3788857"/>
            <a:ext cx="2700339" cy="997183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7"/>
          </p:nvPr>
        </p:nvSpPr>
        <p:spPr>
          <a:xfrm>
            <a:off x="6192203" y="3788857"/>
            <a:ext cx="2700339" cy="997183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619809"/>
            <a:ext cx="462260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>
                <a:solidFill>
                  <a:srgbClr val="EA3945"/>
                </a:solidFill>
              </a:rPr>
              <a:pPr defTabSz="685783"/>
              <a:t>‹#›</a:t>
            </a:fld>
            <a:endParaRPr lang="sk-SK">
              <a:solidFill>
                <a:srgbClr val="EA39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013344"/>
      </p:ext>
    </p:extLst>
  </p:cSld>
  <p:clrMapOvr>
    <a:masterClrMapping/>
  </p:clrMapOvr>
  <p:transition spd="slow">
    <p:wipe dir="r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6214559" y="1467583"/>
            <a:ext cx="2677467" cy="3396074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16"/>
          <p:cNvSpPr>
            <a:spLocks noGrp="1"/>
          </p:cNvSpPr>
          <p:nvPr>
            <p:ph sz="quarter" idx="19" hasCustomPrompt="1"/>
          </p:nvPr>
        </p:nvSpPr>
        <p:spPr>
          <a:xfrm>
            <a:off x="262471" y="1467583"/>
            <a:ext cx="2695932" cy="3396074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16"/>
          <p:cNvSpPr>
            <a:spLocks noGrp="1"/>
          </p:cNvSpPr>
          <p:nvPr>
            <p:ph sz="quarter" idx="20" hasCustomPrompt="1"/>
          </p:nvPr>
        </p:nvSpPr>
        <p:spPr>
          <a:xfrm>
            <a:off x="3250014" y="1467583"/>
            <a:ext cx="2673001" cy="3396074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>
          <a:xfrm>
            <a:off x="4572000" y="5228194"/>
            <a:ext cx="4320000" cy="16463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797979"/>
                </a:solidFill>
              </a:rPr>
              <a:t>www.graphicriver.net/goashape</a:t>
            </a: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619809"/>
            <a:ext cx="462260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>
                <a:solidFill>
                  <a:srgbClr val="EA3945"/>
                </a:solidFill>
              </a:rPr>
              <a:pPr defTabSz="685783"/>
              <a:t>‹#›</a:t>
            </a:fld>
            <a:endParaRPr lang="sk-SK">
              <a:solidFill>
                <a:srgbClr val="EA39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139213"/>
      </p:ext>
    </p:extLst>
  </p:cSld>
  <p:clrMapOvr>
    <a:masterClrMapping/>
  </p:clrMapOvr>
  <p:transition spd="slow">
    <p:wipe dir="r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4572000" y="1502833"/>
            <a:ext cx="4320000" cy="32173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spcAft>
                <a:spcPts val="600"/>
              </a:spcAft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7"/>
          </p:nvPr>
        </p:nvSpPr>
        <p:spPr>
          <a:xfrm>
            <a:off x="4572000" y="5228194"/>
            <a:ext cx="4320000" cy="16463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797979"/>
                </a:solidFill>
              </a:rPr>
              <a:t>www.graphicriver.net/goashape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52469" y="910169"/>
            <a:ext cx="7900987" cy="423333"/>
          </a:xfr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619809"/>
            <a:ext cx="462260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>
                <a:solidFill>
                  <a:srgbClr val="EA3945"/>
                </a:solidFill>
              </a:rPr>
              <a:pPr defTabSz="685783"/>
              <a:t>‹#›</a:t>
            </a:fld>
            <a:endParaRPr lang="sk-SK">
              <a:solidFill>
                <a:srgbClr val="EA39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203172"/>
      </p:ext>
    </p:extLst>
  </p:cSld>
  <p:clrMapOvr>
    <a:masterClrMapping/>
  </p:clrMapOvr>
  <p:transition spd="slow">
    <p:wipe dir="r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252000" y="1502833"/>
            <a:ext cx="4320000" cy="32173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>
          <a:xfrm>
            <a:off x="4572000" y="5228194"/>
            <a:ext cx="4320000" cy="16463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797979"/>
                </a:solidFill>
              </a:rPr>
              <a:t>www.graphicriver.net/goashape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619809"/>
            <a:ext cx="462260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>
                <a:solidFill>
                  <a:srgbClr val="EA3945"/>
                </a:solidFill>
              </a:rPr>
              <a:pPr defTabSz="685783"/>
              <a:t>‹#›</a:t>
            </a:fld>
            <a:endParaRPr lang="sk-SK">
              <a:solidFill>
                <a:srgbClr val="EA39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912575"/>
      </p:ext>
    </p:extLst>
  </p:cSld>
  <p:clrMapOvr>
    <a:masterClrMapping/>
  </p:clrMapOvr>
  <p:transition spd="slow">
    <p:wipe dir="r"/>
  </p:transition>
  <p:extLst>
    <p:ext uri="{DCECCB84-F9BA-43D5-87BE-67443E8EF086}">
      <p15:sldGuideLst xmlns:p15="http://schemas.microsoft.com/office/powerpoint/2012/main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4572000" y="1841500"/>
            <a:ext cx="4320000" cy="286925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spcAft>
                <a:spcPts val="600"/>
              </a:spcAft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7"/>
          </p:nvPr>
        </p:nvSpPr>
        <p:spPr>
          <a:xfrm>
            <a:off x="4572000" y="5228194"/>
            <a:ext cx="4320000" cy="16463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797979"/>
                </a:solidFill>
              </a:rPr>
              <a:t>www.graphicriver.net/goashape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52469" y="910169"/>
            <a:ext cx="7900987" cy="423333"/>
          </a:xfr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16"/>
          <p:cNvSpPr>
            <a:spLocks noGrp="1"/>
          </p:cNvSpPr>
          <p:nvPr>
            <p:ph sz="quarter" idx="18"/>
          </p:nvPr>
        </p:nvSpPr>
        <p:spPr>
          <a:xfrm>
            <a:off x="252447" y="1841500"/>
            <a:ext cx="1957387" cy="14393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spcAft>
                <a:spcPts val="600"/>
              </a:spcAft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16"/>
          <p:cNvSpPr>
            <a:spLocks noGrp="1"/>
          </p:cNvSpPr>
          <p:nvPr>
            <p:ph sz="quarter" idx="19"/>
          </p:nvPr>
        </p:nvSpPr>
        <p:spPr>
          <a:xfrm>
            <a:off x="252447" y="3271429"/>
            <a:ext cx="1957387" cy="14393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spcAft>
                <a:spcPts val="600"/>
              </a:spcAft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16"/>
          <p:cNvSpPr>
            <a:spLocks noGrp="1"/>
          </p:cNvSpPr>
          <p:nvPr>
            <p:ph sz="quarter" idx="20"/>
          </p:nvPr>
        </p:nvSpPr>
        <p:spPr>
          <a:xfrm>
            <a:off x="2201369" y="1841500"/>
            <a:ext cx="1957387" cy="14393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spcAft>
                <a:spcPts val="600"/>
              </a:spcAft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16"/>
          <p:cNvSpPr>
            <a:spLocks noGrp="1"/>
          </p:cNvSpPr>
          <p:nvPr>
            <p:ph sz="quarter" idx="21"/>
          </p:nvPr>
        </p:nvSpPr>
        <p:spPr>
          <a:xfrm>
            <a:off x="2201369" y="3271429"/>
            <a:ext cx="1957387" cy="14393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spcAft>
                <a:spcPts val="600"/>
              </a:spcAft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619809"/>
            <a:ext cx="462260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>
                <a:solidFill>
                  <a:srgbClr val="EA3945"/>
                </a:solidFill>
              </a:rPr>
              <a:pPr defTabSz="685783"/>
              <a:t>‹#›</a:t>
            </a:fld>
            <a:endParaRPr lang="sk-SK">
              <a:solidFill>
                <a:srgbClr val="EA39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842193"/>
      </p:ext>
    </p:extLst>
  </p:cSld>
  <p:clrMapOvr>
    <a:masterClrMapping/>
  </p:clrMapOvr>
  <p:transition spd="slow">
    <p:wipe dir="r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2000" y="1502833"/>
            <a:ext cx="4320000" cy="3217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 algn="ctr">
              <a:buNone/>
              <a:defRPr sz="2000"/>
            </a:lvl2pPr>
            <a:lvl3pPr marL="913911" indent="0" algn="ctr">
              <a:buNone/>
              <a:defRPr sz="1800"/>
            </a:lvl3pPr>
            <a:lvl4pPr marL="1370867" indent="0" algn="ctr">
              <a:buNone/>
              <a:defRPr sz="1600"/>
            </a:lvl4pPr>
            <a:lvl5pPr marL="1827821" indent="0" algn="ctr">
              <a:buNone/>
              <a:defRPr sz="1600"/>
            </a:lvl5pPr>
            <a:lvl6pPr marL="2284775" indent="0" algn="ctr">
              <a:buNone/>
              <a:defRPr sz="1600"/>
            </a:lvl6pPr>
            <a:lvl7pPr marL="2741723" indent="0" algn="ctr">
              <a:buNone/>
              <a:defRPr sz="1600"/>
            </a:lvl7pPr>
            <a:lvl8pPr marL="3198680" indent="0" algn="ctr">
              <a:buNone/>
              <a:defRPr sz="1600"/>
            </a:lvl8pPr>
            <a:lvl9pPr marL="3655634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4572000" y="1502833"/>
            <a:ext cx="4320000" cy="32173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>
          <a:xfrm>
            <a:off x="4572000" y="5228194"/>
            <a:ext cx="4320000" cy="16463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797979"/>
                </a:solidFill>
              </a:rPr>
              <a:t>www.graphicriver.net/goashape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619809"/>
            <a:ext cx="462260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>
                <a:solidFill>
                  <a:srgbClr val="EA3945"/>
                </a:solidFill>
              </a:rPr>
              <a:pPr defTabSz="685783"/>
              <a:t>‹#›</a:t>
            </a:fld>
            <a:endParaRPr lang="sk-SK">
              <a:solidFill>
                <a:srgbClr val="EA39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91169"/>
      </p:ext>
    </p:extLst>
  </p:cSld>
  <p:clrMapOvr>
    <a:masterClrMapping/>
  </p:clrMapOvr>
  <p:transition spd="slow">
    <p:wipe dir="r"/>
  </p:transition>
  <p:extLst>
    <p:ext uri="{DCECCB84-F9BA-43D5-87BE-67443E8EF086}">
      <p15:sldGuideLst xmlns:p15="http://schemas.microsoft.com/office/powerpoint/2012/main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2000" y="1502833"/>
            <a:ext cx="4320000" cy="3217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 algn="ctr">
              <a:buNone/>
              <a:defRPr sz="2000"/>
            </a:lvl2pPr>
            <a:lvl3pPr marL="913911" indent="0" algn="ctr">
              <a:buNone/>
              <a:defRPr sz="1800"/>
            </a:lvl3pPr>
            <a:lvl4pPr marL="1370867" indent="0" algn="ctr">
              <a:buNone/>
              <a:defRPr sz="1600"/>
            </a:lvl4pPr>
            <a:lvl5pPr marL="1827821" indent="0" algn="ctr">
              <a:buNone/>
              <a:defRPr sz="1600"/>
            </a:lvl5pPr>
            <a:lvl6pPr marL="2284775" indent="0" algn="ctr">
              <a:buNone/>
              <a:defRPr sz="1600"/>
            </a:lvl6pPr>
            <a:lvl7pPr marL="2741723" indent="0" algn="ctr">
              <a:buNone/>
              <a:defRPr sz="1600"/>
            </a:lvl7pPr>
            <a:lvl8pPr marL="3198680" indent="0" algn="ctr">
              <a:buNone/>
              <a:defRPr sz="1600"/>
            </a:lvl8pPr>
            <a:lvl9pPr marL="3655634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4572000" y="5228194"/>
            <a:ext cx="4320000" cy="16463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797979"/>
                </a:solidFill>
              </a:rPr>
              <a:t>www.graphicriver.net/goashape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619809"/>
            <a:ext cx="462260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>
                <a:solidFill>
                  <a:srgbClr val="EA3945"/>
                </a:solidFill>
              </a:rPr>
              <a:pPr defTabSz="685783"/>
              <a:t>‹#›</a:t>
            </a:fld>
            <a:endParaRPr lang="sk-SK">
              <a:solidFill>
                <a:srgbClr val="EA39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000138"/>
      </p:ext>
    </p:extLst>
  </p:cSld>
  <p:clrMapOvr>
    <a:masterClrMapping/>
  </p:clrMapOvr>
  <p:transition spd="slow">
    <p:wipe dir="r"/>
  </p:transition>
  <p:extLst>
    <p:ext uri="{DCECCB84-F9BA-43D5-87BE-67443E8EF086}">
      <p15:sldGuideLst xmlns:p15="http://schemas.microsoft.com/office/powerpoint/2012/main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27" y="1502833"/>
            <a:ext cx="4319999" cy="32173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 algn="ctr">
              <a:buNone/>
              <a:defRPr sz="2000"/>
            </a:lvl2pPr>
            <a:lvl3pPr marL="913911" indent="0" algn="ctr">
              <a:buNone/>
              <a:defRPr sz="1800"/>
            </a:lvl3pPr>
            <a:lvl4pPr marL="1370867" indent="0" algn="ctr">
              <a:buNone/>
              <a:defRPr sz="1600"/>
            </a:lvl4pPr>
            <a:lvl5pPr marL="1827821" indent="0" algn="ctr">
              <a:buNone/>
              <a:defRPr sz="1600"/>
            </a:lvl5pPr>
            <a:lvl6pPr marL="2284775" indent="0" algn="ctr">
              <a:buNone/>
              <a:defRPr sz="1600"/>
            </a:lvl6pPr>
            <a:lvl7pPr marL="2741723" indent="0" algn="ctr">
              <a:buNone/>
              <a:defRPr sz="1600"/>
            </a:lvl7pPr>
            <a:lvl8pPr marL="3198680" indent="0" algn="ctr">
              <a:buNone/>
              <a:defRPr sz="1600"/>
            </a:lvl8pPr>
            <a:lvl9pPr marL="36556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7"/>
          </p:nvPr>
        </p:nvSpPr>
        <p:spPr>
          <a:xfrm>
            <a:off x="252416" y="1502833"/>
            <a:ext cx="4319588" cy="321733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8"/>
          </p:nvPr>
        </p:nvSpPr>
        <p:spPr>
          <a:xfrm>
            <a:off x="4572000" y="5228194"/>
            <a:ext cx="4320000" cy="16463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797979"/>
                </a:solidFill>
              </a:rPr>
              <a:t>www.graphicriver.net/goashape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619809"/>
            <a:ext cx="462260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>
                <a:solidFill>
                  <a:srgbClr val="EA3945"/>
                </a:solidFill>
              </a:rPr>
              <a:pPr defTabSz="685783"/>
              <a:t>‹#›</a:t>
            </a:fld>
            <a:endParaRPr lang="sk-SK">
              <a:solidFill>
                <a:srgbClr val="EA39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35891"/>
      </p:ext>
    </p:extLst>
  </p:cSld>
  <p:clrMapOvr>
    <a:masterClrMapping/>
  </p:clrMapOvr>
  <p:transition spd="slow">
    <p:wipe dir="r"/>
  </p:transition>
  <p:extLst>
    <p:ext uri="{DCECCB84-F9BA-43D5-87BE-67443E8EF086}">
      <p15:sldGuideLst xmlns:p15="http://schemas.microsoft.com/office/powerpoint/2012/main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2000" y="1502833"/>
            <a:ext cx="4320000" cy="3217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 algn="ctr">
              <a:buNone/>
              <a:defRPr sz="2000"/>
            </a:lvl2pPr>
            <a:lvl3pPr marL="913911" indent="0" algn="ctr">
              <a:buNone/>
              <a:defRPr sz="1800"/>
            </a:lvl3pPr>
            <a:lvl4pPr marL="1370867" indent="0" algn="ctr">
              <a:buNone/>
              <a:defRPr sz="1600"/>
            </a:lvl4pPr>
            <a:lvl5pPr marL="1827821" indent="0" algn="ctr">
              <a:buNone/>
              <a:defRPr sz="1600"/>
            </a:lvl5pPr>
            <a:lvl6pPr marL="2284775" indent="0" algn="ctr">
              <a:buNone/>
              <a:defRPr sz="1600"/>
            </a:lvl6pPr>
            <a:lvl7pPr marL="2741723" indent="0" algn="ctr">
              <a:buNone/>
              <a:defRPr sz="1600"/>
            </a:lvl7pPr>
            <a:lvl8pPr marL="3198680" indent="0" algn="ctr">
              <a:buNone/>
              <a:defRPr sz="1600"/>
            </a:lvl8pPr>
            <a:lvl9pPr marL="3655634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4572000" y="5228194"/>
            <a:ext cx="4320000" cy="16463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5" y="619810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86398156"/>
      </p:ext>
    </p:extLst>
  </p:cSld>
  <p:clrMapOvr>
    <a:masterClrMapping/>
  </p:clrMapOvr>
  <p:transition spd="slow">
    <p:wipe dir="r"/>
  </p:transition>
  <p:extLst>
    <p:ext uri="{DCECCB84-F9BA-43D5-87BE-67443E8EF086}">
      <p15:sldGuideLst xmlns:p15="http://schemas.microsoft.com/office/powerpoint/2012/main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27" y="1502833"/>
            <a:ext cx="4319999" cy="3217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 algn="ctr">
              <a:buNone/>
              <a:defRPr sz="2000"/>
            </a:lvl2pPr>
            <a:lvl3pPr marL="913911" indent="0" algn="ctr">
              <a:buNone/>
              <a:defRPr sz="1800"/>
            </a:lvl3pPr>
            <a:lvl4pPr marL="1370867" indent="0" algn="ctr">
              <a:buNone/>
              <a:defRPr sz="1600"/>
            </a:lvl4pPr>
            <a:lvl5pPr marL="1827821" indent="0" algn="ctr">
              <a:buNone/>
              <a:defRPr sz="1600"/>
            </a:lvl5pPr>
            <a:lvl6pPr marL="2284775" indent="0" algn="ctr">
              <a:buNone/>
              <a:defRPr sz="1600"/>
            </a:lvl6pPr>
            <a:lvl7pPr marL="2741723" indent="0" algn="ctr">
              <a:buNone/>
              <a:defRPr sz="1600"/>
            </a:lvl7pPr>
            <a:lvl8pPr marL="3198680" indent="0" algn="ctr">
              <a:buNone/>
              <a:defRPr sz="1600"/>
            </a:lvl8pPr>
            <a:lvl9pPr marL="36556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572000" y="5228194"/>
            <a:ext cx="4320000" cy="16463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797979"/>
                </a:solidFill>
              </a:rPr>
              <a:t>www.graphicriver.net/goashape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619809"/>
            <a:ext cx="462260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>
                <a:solidFill>
                  <a:srgbClr val="EA3945"/>
                </a:solidFill>
              </a:rPr>
              <a:pPr defTabSz="685783"/>
              <a:t>‹#›</a:t>
            </a:fld>
            <a:endParaRPr lang="sk-SK">
              <a:solidFill>
                <a:srgbClr val="EA39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344752"/>
      </p:ext>
    </p:extLst>
  </p:cSld>
  <p:clrMapOvr>
    <a:masterClrMapping/>
  </p:clrMapOvr>
  <p:transition spd="slow">
    <p:wipe dir="r"/>
  </p:transition>
  <p:extLst>
    <p:ext uri="{DCECCB84-F9BA-43D5-87BE-67443E8EF086}">
      <p15:sldGuideLst xmlns:p15="http://schemas.microsoft.com/office/powerpoint/2012/main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252000" y="1502833"/>
            <a:ext cx="8640000" cy="3217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3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3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30000"/>
              </a:lnSpc>
              <a:spcBef>
                <a:spcPts val="0"/>
              </a:spcBef>
              <a:buFont typeface="Arial"/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>
          <a:xfrm>
            <a:off x="4572000" y="5228194"/>
            <a:ext cx="4320000" cy="16463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797979"/>
                </a:solidFill>
              </a:rPr>
              <a:t>www.graphicriver.net/goashape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619809"/>
            <a:ext cx="462260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>
                <a:solidFill>
                  <a:srgbClr val="EA3945"/>
                </a:solidFill>
              </a:rPr>
              <a:pPr defTabSz="685783"/>
              <a:t>‹#›</a:t>
            </a:fld>
            <a:endParaRPr lang="sk-SK">
              <a:solidFill>
                <a:srgbClr val="EA39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716533"/>
      </p:ext>
    </p:extLst>
  </p:cSld>
  <p:clrMapOvr>
    <a:masterClrMapping/>
  </p:clrMapOvr>
  <p:transition spd="slow">
    <p:wipe dir="r"/>
  </p:transition>
  <p:extLst>
    <p:ext uri="{DCECCB84-F9BA-43D5-87BE-67443E8EF086}">
      <p15:sldGuideLst xmlns:p15="http://schemas.microsoft.com/office/powerpoint/2012/main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6"/>
          <p:cNvSpPr>
            <a:spLocks noGrp="1"/>
          </p:cNvSpPr>
          <p:nvPr>
            <p:ph sz="quarter" idx="14"/>
          </p:nvPr>
        </p:nvSpPr>
        <p:spPr>
          <a:xfrm>
            <a:off x="0" y="1502839"/>
            <a:ext cx="9144000" cy="2201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3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3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30000"/>
              </a:lnSpc>
              <a:spcBef>
                <a:spcPts val="0"/>
              </a:spcBef>
              <a:buFont typeface="Arial"/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>
          <a:xfrm>
            <a:off x="4572000" y="5228194"/>
            <a:ext cx="4320000" cy="16463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797979"/>
                </a:solidFill>
              </a:rPr>
              <a:t>www.graphicriver.net/goashape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252416" y="3873500"/>
            <a:ext cx="4319588" cy="1016000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4572004" y="3873500"/>
            <a:ext cx="4319588" cy="1016000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619809"/>
            <a:ext cx="462260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>
                <a:solidFill>
                  <a:srgbClr val="EA3945"/>
                </a:solidFill>
              </a:rPr>
              <a:pPr defTabSz="685783"/>
              <a:t>‹#›</a:t>
            </a:fld>
            <a:endParaRPr lang="sk-SK">
              <a:solidFill>
                <a:srgbClr val="EA39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897825"/>
      </p:ext>
    </p:extLst>
  </p:cSld>
  <p:clrMapOvr>
    <a:masterClrMapping/>
  </p:clrMapOvr>
  <p:transition spd="slow">
    <p:wipe dir="r"/>
  </p:transition>
  <p:extLst>
    <p:ext uri="{DCECCB84-F9BA-43D5-87BE-67443E8EF086}">
      <p15:sldGuideLst xmlns:p15="http://schemas.microsoft.com/office/powerpoint/2012/main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6019834" y="1502833"/>
            <a:ext cx="2872201" cy="320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7"/>
          </p:nvPr>
        </p:nvSpPr>
        <p:spPr>
          <a:xfrm>
            <a:off x="4572000" y="5228194"/>
            <a:ext cx="4320000" cy="16463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797979"/>
                </a:solidFill>
              </a:rPr>
              <a:t>www.graphicriver.net/goashape</a:t>
            </a:r>
          </a:p>
        </p:txBody>
      </p:sp>
      <p:sp>
        <p:nvSpPr>
          <p:cNvPr id="7" name="Content Placeholder 16"/>
          <p:cNvSpPr>
            <a:spLocks noGrp="1"/>
          </p:cNvSpPr>
          <p:nvPr>
            <p:ph sz="quarter" idx="19" hasCustomPrompt="1"/>
          </p:nvPr>
        </p:nvSpPr>
        <p:spPr>
          <a:xfrm>
            <a:off x="252450" y="1502833"/>
            <a:ext cx="2871787" cy="320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16"/>
          <p:cNvSpPr>
            <a:spLocks noGrp="1"/>
          </p:cNvSpPr>
          <p:nvPr>
            <p:ph sz="quarter" idx="20" hasCustomPrompt="1"/>
          </p:nvPr>
        </p:nvSpPr>
        <p:spPr>
          <a:xfrm>
            <a:off x="3141162" y="1502833"/>
            <a:ext cx="2871787" cy="320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619809"/>
            <a:ext cx="462260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>
                <a:solidFill>
                  <a:srgbClr val="EA3945"/>
                </a:solidFill>
              </a:rPr>
              <a:pPr defTabSz="685783"/>
              <a:t>‹#›</a:t>
            </a:fld>
            <a:endParaRPr lang="sk-SK">
              <a:solidFill>
                <a:srgbClr val="EA39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789499"/>
      </p:ext>
    </p:extLst>
  </p:cSld>
  <p:clrMapOvr>
    <a:masterClrMapping/>
  </p:clrMapOvr>
  <p:transition spd="slow">
    <p:wipe dir="r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23"/>
          </p:nvPr>
        </p:nvSpPr>
        <p:spPr>
          <a:xfrm>
            <a:off x="4572000" y="5228194"/>
            <a:ext cx="4320000" cy="16463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797979"/>
                </a:solidFill>
              </a:rPr>
              <a:t>www.graphicriver.net/goashape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4"/>
          </p:nvPr>
        </p:nvSpPr>
        <p:spPr>
          <a:xfrm>
            <a:off x="252452" y="1502833"/>
            <a:ext cx="2159001" cy="320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25"/>
          </p:nvPr>
        </p:nvSpPr>
        <p:spPr>
          <a:xfrm>
            <a:off x="2411438" y="1502833"/>
            <a:ext cx="2159001" cy="320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26"/>
          </p:nvPr>
        </p:nvSpPr>
        <p:spPr>
          <a:xfrm>
            <a:off x="4570433" y="1502833"/>
            <a:ext cx="2159001" cy="320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quarter" idx="27"/>
          </p:nvPr>
        </p:nvSpPr>
        <p:spPr>
          <a:xfrm>
            <a:off x="6733046" y="1502833"/>
            <a:ext cx="2159001" cy="320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619809"/>
            <a:ext cx="462260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>
                <a:solidFill>
                  <a:srgbClr val="EA3945"/>
                </a:solidFill>
              </a:rPr>
              <a:pPr defTabSz="685783"/>
              <a:t>‹#›</a:t>
            </a:fld>
            <a:endParaRPr lang="sk-SK">
              <a:solidFill>
                <a:srgbClr val="EA39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574298"/>
      </p:ext>
    </p:extLst>
  </p:cSld>
  <p:clrMapOvr>
    <a:masterClrMapping/>
  </p:clrMapOvr>
  <p:transition spd="slow">
    <p:wipe dir="r"/>
  </p:transition>
  <p:extLst>
    <p:ext uri="{DCECCB84-F9BA-43D5-87BE-67443E8EF086}">
      <p15:sldGuideLst xmlns:p15="http://schemas.microsoft.com/office/powerpoint/2012/main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 noChangeAspect="1"/>
          </p:cNvSpPr>
          <p:nvPr>
            <p:ph type="pic" sz="quarter" idx="17"/>
          </p:nvPr>
        </p:nvSpPr>
        <p:spPr>
          <a:xfrm>
            <a:off x="4572000" y="0"/>
            <a:ext cx="4572000" cy="5715000"/>
          </a:xfrm>
          <a:prstGeom prst="rect">
            <a:avLst/>
          </a:prstGeom>
          <a:noFill/>
          <a:effectLst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252416" y="1502833"/>
            <a:ext cx="4319588" cy="3217333"/>
          </a:xfrm>
          <a:prstGeom prst="rect">
            <a:avLst/>
          </a:prstGeom>
        </p:spPr>
        <p:txBody>
          <a:bodyPr rIns="269933">
            <a:noAutofit/>
          </a:bodyPr>
          <a:lstStyle>
            <a:lvl1pPr marL="0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1pPr>
            <a:lvl2pPr marL="456947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2pPr>
            <a:lvl3pPr marL="913911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3pPr>
            <a:lvl4pPr marL="1370867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4pPr>
            <a:lvl5pPr marL="1827821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008" y="910169"/>
            <a:ext cx="4320003" cy="423333"/>
          </a:xfr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2"/>
          </p:nvPr>
        </p:nvSpPr>
        <p:spPr>
          <a:xfrm>
            <a:off x="4572000" y="5228194"/>
            <a:ext cx="4320000" cy="16463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797979"/>
                </a:solidFill>
              </a:rPr>
              <a:t>www.graphicriver.net/goashape</a:t>
            </a:r>
          </a:p>
        </p:txBody>
      </p:sp>
    </p:spTree>
    <p:extLst>
      <p:ext uri="{BB962C8B-B14F-4D97-AF65-F5344CB8AC3E}">
        <p14:creationId xmlns:p14="http://schemas.microsoft.com/office/powerpoint/2010/main" val="1245970518"/>
      </p:ext>
    </p:extLst>
  </p:cSld>
  <p:clrMapOvr>
    <a:masterClrMapping/>
  </p:clrMapOvr>
  <p:transition spd="slow">
    <p:wipe dir="r"/>
  </p:transition>
  <p:extLst>
    <p:ext uri="{DCECCB84-F9BA-43D5-87BE-67443E8EF086}">
      <p15:sldGuideLst xmlns:p15="http://schemas.microsoft.com/office/powerpoint/2012/main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 noChangeAspect="1"/>
          </p:cNvSpPr>
          <p:nvPr>
            <p:ph type="pic" sz="quarter" idx="17"/>
          </p:nvPr>
        </p:nvSpPr>
        <p:spPr>
          <a:xfrm>
            <a:off x="0" y="0"/>
            <a:ext cx="4572000" cy="5715000"/>
          </a:xfrm>
          <a:prstGeom prst="rect">
            <a:avLst/>
          </a:prstGeom>
          <a:noFill/>
          <a:effectLst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4868338" y="1502833"/>
            <a:ext cx="4023668" cy="3217333"/>
          </a:xfrm>
          <a:prstGeom prst="rect">
            <a:avLst/>
          </a:prstGeom>
        </p:spPr>
        <p:txBody>
          <a:bodyPr rIns="269933">
            <a:noAutofit/>
          </a:bodyPr>
          <a:lstStyle>
            <a:lvl1pPr marL="0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1pPr>
            <a:lvl2pPr marL="456947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2pPr>
            <a:lvl3pPr marL="913911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3pPr>
            <a:lvl4pPr marL="1370867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4pPr>
            <a:lvl5pPr marL="1827821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7981" y="910169"/>
            <a:ext cx="3292351" cy="423333"/>
          </a:xfr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2"/>
          </p:nvPr>
        </p:nvSpPr>
        <p:spPr>
          <a:xfrm>
            <a:off x="4572000" y="5228194"/>
            <a:ext cx="4320000" cy="16463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797979"/>
                </a:solidFill>
              </a:rPr>
              <a:t>www.graphicriver.net/goashape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619809"/>
            <a:ext cx="462260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>
                <a:solidFill>
                  <a:srgbClr val="EA3945"/>
                </a:solidFill>
              </a:rPr>
              <a:pPr defTabSz="685783"/>
              <a:t>‹#›</a:t>
            </a:fld>
            <a:endParaRPr lang="sk-SK">
              <a:solidFill>
                <a:srgbClr val="EA39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481556"/>
      </p:ext>
    </p:extLst>
  </p:cSld>
  <p:clrMapOvr>
    <a:masterClrMapping/>
  </p:clrMapOvr>
  <p:transition spd="slow">
    <p:wipe dir="r"/>
  </p:transition>
  <p:extLst>
    <p:ext uri="{DCECCB84-F9BA-43D5-87BE-67443E8EF086}">
      <p15:sldGuideLst xmlns:p15="http://schemas.microsoft.com/office/powerpoint/2012/main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29" y="1502833"/>
            <a:ext cx="4319999" cy="32173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 algn="ctr">
              <a:buNone/>
              <a:defRPr sz="2000"/>
            </a:lvl2pPr>
            <a:lvl3pPr marL="913911" indent="0" algn="ctr">
              <a:buNone/>
              <a:defRPr sz="1800"/>
            </a:lvl3pPr>
            <a:lvl4pPr marL="1370867" indent="0" algn="ctr">
              <a:buNone/>
              <a:defRPr sz="1600"/>
            </a:lvl4pPr>
            <a:lvl5pPr marL="1827821" indent="0" algn="ctr">
              <a:buNone/>
              <a:defRPr sz="1600"/>
            </a:lvl5pPr>
            <a:lvl6pPr marL="2284775" indent="0" algn="ctr">
              <a:buNone/>
              <a:defRPr sz="1600"/>
            </a:lvl6pPr>
            <a:lvl7pPr marL="2741723" indent="0" algn="ctr">
              <a:buNone/>
              <a:defRPr sz="1600"/>
            </a:lvl7pPr>
            <a:lvl8pPr marL="3198680" indent="0" algn="ctr">
              <a:buNone/>
              <a:defRPr sz="1600"/>
            </a:lvl8pPr>
            <a:lvl9pPr marL="36556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7"/>
          </p:nvPr>
        </p:nvSpPr>
        <p:spPr>
          <a:xfrm>
            <a:off x="252416" y="1502833"/>
            <a:ext cx="4319588" cy="321733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8"/>
          </p:nvPr>
        </p:nvSpPr>
        <p:spPr>
          <a:xfrm>
            <a:off x="4572000" y="5228194"/>
            <a:ext cx="4320000" cy="16463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5" y="619810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33879693"/>
      </p:ext>
    </p:extLst>
  </p:cSld>
  <p:clrMapOvr>
    <a:masterClrMapping/>
  </p:clrMapOvr>
  <p:transition spd="slow">
    <p:wipe dir="r"/>
  </p:transition>
  <p:extLst>
    <p:ext uri="{DCECCB84-F9BA-43D5-87BE-67443E8EF086}">
      <p15:sldGuideLst xmlns:p15="http://schemas.microsoft.com/office/powerpoint/2012/main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29" y="1502833"/>
            <a:ext cx="4319999" cy="3217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 algn="ctr">
              <a:buNone/>
              <a:defRPr sz="2000"/>
            </a:lvl2pPr>
            <a:lvl3pPr marL="913911" indent="0" algn="ctr">
              <a:buNone/>
              <a:defRPr sz="1800"/>
            </a:lvl3pPr>
            <a:lvl4pPr marL="1370867" indent="0" algn="ctr">
              <a:buNone/>
              <a:defRPr sz="1600"/>
            </a:lvl4pPr>
            <a:lvl5pPr marL="1827821" indent="0" algn="ctr">
              <a:buNone/>
              <a:defRPr sz="1600"/>
            </a:lvl5pPr>
            <a:lvl6pPr marL="2284775" indent="0" algn="ctr">
              <a:buNone/>
              <a:defRPr sz="1600"/>
            </a:lvl6pPr>
            <a:lvl7pPr marL="2741723" indent="0" algn="ctr">
              <a:buNone/>
              <a:defRPr sz="1600"/>
            </a:lvl7pPr>
            <a:lvl8pPr marL="3198680" indent="0" algn="ctr">
              <a:buNone/>
              <a:defRPr sz="1600"/>
            </a:lvl8pPr>
            <a:lvl9pPr marL="36556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572000" y="5228194"/>
            <a:ext cx="4320000" cy="16463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5" y="619810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91583282"/>
      </p:ext>
    </p:extLst>
  </p:cSld>
  <p:clrMapOvr>
    <a:masterClrMapping/>
  </p:clrMapOvr>
  <p:transition spd="slow">
    <p:wipe dir="r"/>
  </p:transition>
  <p:extLst>
    <p:ext uri="{DCECCB84-F9BA-43D5-87BE-67443E8EF086}">
      <p15:sldGuideLst xmlns:p15="http://schemas.microsoft.com/office/powerpoint/2012/main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252000" y="1502833"/>
            <a:ext cx="8640000" cy="3217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3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3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30000"/>
              </a:lnSpc>
              <a:spcBef>
                <a:spcPts val="0"/>
              </a:spcBef>
              <a:buFont typeface="Arial"/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>
          <a:xfrm>
            <a:off x="4572000" y="5228194"/>
            <a:ext cx="4320000" cy="16463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5" y="619810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61852609"/>
      </p:ext>
    </p:extLst>
  </p:cSld>
  <p:clrMapOvr>
    <a:masterClrMapping/>
  </p:clrMapOvr>
  <p:transition spd="slow">
    <p:wipe dir="r"/>
  </p:transition>
  <p:extLst>
    <p:ext uri="{DCECCB84-F9BA-43D5-87BE-67443E8EF086}">
      <p15:sldGuideLst xmlns:p15="http://schemas.microsoft.com/office/powerpoint/2012/main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6"/>
          <p:cNvSpPr>
            <a:spLocks noGrp="1"/>
          </p:cNvSpPr>
          <p:nvPr>
            <p:ph sz="quarter" idx="14"/>
          </p:nvPr>
        </p:nvSpPr>
        <p:spPr>
          <a:xfrm>
            <a:off x="0" y="1502839"/>
            <a:ext cx="9144000" cy="2201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3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3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30000"/>
              </a:lnSpc>
              <a:spcBef>
                <a:spcPts val="0"/>
              </a:spcBef>
              <a:buFont typeface="Arial"/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>
          <a:xfrm>
            <a:off x="4572000" y="5228194"/>
            <a:ext cx="4320000" cy="16463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252416" y="3873500"/>
            <a:ext cx="4319588" cy="1016000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4572004" y="3873500"/>
            <a:ext cx="4319588" cy="1016000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5" y="619810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40422113"/>
      </p:ext>
    </p:extLst>
  </p:cSld>
  <p:clrMapOvr>
    <a:masterClrMapping/>
  </p:clrMapOvr>
  <p:transition spd="slow">
    <p:wipe dir="r"/>
  </p:transition>
  <p:extLst>
    <p:ext uri="{DCECCB84-F9BA-43D5-87BE-67443E8EF086}">
      <p15:sldGuideLst xmlns:p15="http://schemas.microsoft.com/office/powerpoint/2012/main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6019834" y="1502833"/>
            <a:ext cx="2872201" cy="320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7"/>
          </p:nvPr>
        </p:nvSpPr>
        <p:spPr>
          <a:xfrm>
            <a:off x="4572000" y="5228194"/>
            <a:ext cx="4320000" cy="16463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7" name="Content Placeholder 16"/>
          <p:cNvSpPr>
            <a:spLocks noGrp="1"/>
          </p:cNvSpPr>
          <p:nvPr>
            <p:ph sz="quarter" idx="19" hasCustomPrompt="1"/>
          </p:nvPr>
        </p:nvSpPr>
        <p:spPr>
          <a:xfrm>
            <a:off x="252452" y="1502833"/>
            <a:ext cx="2871787" cy="320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16"/>
          <p:cNvSpPr>
            <a:spLocks noGrp="1"/>
          </p:cNvSpPr>
          <p:nvPr>
            <p:ph sz="quarter" idx="20" hasCustomPrompt="1"/>
          </p:nvPr>
        </p:nvSpPr>
        <p:spPr>
          <a:xfrm>
            <a:off x="3141164" y="1502833"/>
            <a:ext cx="2871787" cy="320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5" y="619810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16226482"/>
      </p:ext>
    </p:extLst>
  </p:cSld>
  <p:clrMapOvr>
    <a:masterClrMapping/>
  </p:clrMapOvr>
  <p:transition spd="slow"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23"/>
          </p:nvPr>
        </p:nvSpPr>
        <p:spPr>
          <a:xfrm>
            <a:off x="4572000" y="5228194"/>
            <a:ext cx="4320000" cy="16463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4"/>
          </p:nvPr>
        </p:nvSpPr>
        <p:spPr>
          <a:xfrm>
            <a:off x="252454" y="1502833"/>
            <a:ext cx="2159001" cy="320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25"/>
          </p:nvPr>
        </p:nvSpPr>
        <p:spPr>
          <a:xfrm>
            <a:off x="2411438" y="1502833"/>
            <a:ext cx="2159001" cy="320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26"/>
          </p:nvPr>
        </p:nvSpPr>
        <p:spPr>
          <a:xfrm>
            <a:off x="4570435" y="1502833"/>
            <a:ext cx="2159001" cy="320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quarter" idx="27"/>
          </p:nvPr>
        </p:nvSpPr>
        <p:spPr>
          <a:xfrm>
            <a:off x="6733048" y="1502833"/>
            <a:ext cx="2159001" cy="320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5" y="619810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28640979"/>
      </p:ext>
    </p:extLst>
  </p:cSld>
  <p:clrMapOvr>
    <a:masterClrMapping/>
  </p:clrMapOvr>
  <p:transition spd="slow">
    <p:wipe dir="r"/>
  </p:transition>
  <p:extLst>
    <p:ext uri="{DCECCB84-F9BA-43D5-87BE-67443E8EF086}">
      <p15:sldGuideLst xmlns:p15="http://schemas.microsoft.com/office/powerpoint/2012/main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 noChangeAspect="1"/>
          </p:cNvSpPr>
          <p:nvPr>
            <p:ph type="pic" sz="quarter" idx="17"/>
          </p:nvPr>
        </p:nvSpPr>
        <p:spPr>
          <a:xfrm>
            <a:off x="4572000" y="0"/>
            <a:ext cx="4572000" cy="5715000"/>
          </a:xfrm>
          <a:prstGeom prst="rect">
            <a:avLst/>
          </a:prstGeom>
          <a:noFill/>
          <a:effectLst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252416" y="1502833"/>
            <a:ext cx="4319588" cy="3217333"/>
          </a:xfrm>
          <a:prstGeom prst="rect">
            <a:avLst/>
          </a:prstGeom>
        </p:spPr>
        <p:txBody>
          <a:bodyPr rIns="269933">
            <a:noAutofit/>
          </a:bodyPr>
          <a:lstStyle>
            <a:lvl1pPr marL="0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1pPr>
            <a:lvl2pPr marL="456947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2pPr>
            <a:lvl3pPr marL="913911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3pPr>
            <a:lvl4pPr marL="1370867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4pPr>
            <a:lvl5pPr marL="1827821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010" y="910169"/>
            <a:ext cx="4320003" cy="423333"/>
          </a:xfr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2"/>
          </p:nvPr>
        </p:nvSpPr>
        <p:spPr>
          <a:xfrm>
            <a:off x="4572000" y="5228194"/>
            <a:ext cx="4320000" cy="16463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www.graphicriver.net/goashape</a:t>
            </a:r>
          </a:p>
        </p:txBody>
      </p:sp>
    </p:spTree>
    <p:extLst>
      <p:ext uri="{BB962C8B-B14F-4D97-AF65-F5344CB8AC3E}">
        <p14:creationId xmlns:p14="http://schemas.microsoft.com/office/powerpoint/2010/main" val="32215170"/>
      </p:ext>
    </p:extLst>
  </p:cSld>
  <p:clrMapOvr>
    <a:masterClrMapping/>
  </p:clrMapOvr>
  <p:transition spd="slow">
    <p:wipe dir="r"/>
  </p:transition>
  <p:extLst>
    <p:ext uri="{DCECCB84-F9BA-43D5-87BE-67443E8EF086}">
      <p15:sldGuideLst xmlns:p15="http://schemas.microsoft.com/office/powerpoint/2012/main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6192000" y="1672169"/>
            <a:ext cx="2700000" cy="191533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16"/>
          <p:cNvSpPr>
            <a:spLocks noGrp="1"/>
          </p:cNvSpPr>
          <p:nvPr>
            <p:ph sz="quarter" idx="19" hasCustomPrompt="1"/>
          </p:nvPr>
        </p:nvSpPr>
        <p:spPr>
          <a:xfrm>
            <a:off x="286279" y="1672169"/>
            <a:ext cx="2700000" cy="191533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16"/>
          <p:cNvSpPr>
            <a:spLocks noGrp="1"/>
          </p:cNvSpPr>
          <p:nvPr>
            <p:ph sz="quarter" idx="20" hasCustomPrompt="1"/>
          </p:nvPr>
        </p:nvSpPr>
        <p:spPr>
          <a:xfrm>
            <a:off x="3239140" y="1672169"/>
            <a:ext cx="2700000" cy="191533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16"/>
          <p:cNvSpPr>
            <a:spLocks noGrp="1"/>
          </p:cNvSpPr>
          <p:nvPr>
            <p:ph sz="quarter" idx="22" hasCustomPrompt="1"/>
          </p:nvPr>
        </p:nvSpPr>
        <p:spPr>
          <a:xfrm>
            <a:off x="6192000" y="3704172"/>
            <a:ext cx="2700000" cy="1100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6"/>
          <p:cNvSpPr>
            <a:spLocks noGrp="1"/>
          </p:cNvSpPr>
          <p:nvPr>
            <p:ph sz="quarter" idx="23" hasCustomPrompt="1"/>
          </p:nvPr>
        </p:nvSpPr>
        <p:spPr>
          <a:xfrm>
            <a:off x="286279" y="3704172"/>
            <a:ext cx="2700000" cy="1100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6"/>
          <p:cNvSpPr>
            <a:spLocks noGrp="1"/>
          </p:cNvSpPr>
          <p:nvPr>
            <p:ph sz="quarter" idx="24" hasCustomPrompt="1"/>
          </p:nvPr>
        </p:nvSpPr>
        <p:spPr>
          <a:xfrm>
            <a:off x="3239140" y="3704172"/>
            <a:ext cx="2700000" cy="1100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5" y="619810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15021100"/>
      </p:ext>
    </p:extLst>
  </p:cSld>
  <p:clrMapOvr>
    <a:masterClrMapping/>
  </p:clrMapOvr>
  <p:transition spd="slow"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 noChangeAspect="1"/>
          </p:cNvSpPr>
          <p:nvPr>
            <p:ph type="pic" sz="quarter" idx="17"/>
          </p:nvPr>
        </p:nvSpPr>
        <p:spPr>
          <a:xfrm>
            <a:off x="0" y="0"/>
            <a:ext cx="4572000" cy="5715000"/>
          </a:xfrm>
          <a:prstGeom prst="rect">
            <a:avLst/>
          </a:prstGeom>
          <a:noFill/>
          <a:effectLst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4868338" y="1502833"/>
            <a:ext cx="4023668" cy="3217333"/>
          </a:xfrm>
          <a:prstGeom prst="rect">
            <a:avLst/>
          </a:prstGeom>
        </p:spPr>
        <p:txBody>
          <a:bodyPr rIns="269933">
            <a:noAutofit/>
          </a:bodyPr>
          <a:lstStyle>
            <a:lvl1pPr marL="0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1pPr>
            <a:lvl2pPr marL="456947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2pPr>
            <a:lvl3pPr marL="913911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3pPr>
            <a:lvl4pPr marL="1370867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4pPr>
            <a:lvl5pPr marL="1827821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7983" y="910169"/>
            <a:ext cx="3292351" cy="423333"/>
          </a:xfr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2"/>
          </p:nvPr>
        </p:nvSpPr>
        <p:spPr>
          <a:xfrm>
            <a:off x="4572000" y="5228194"/>
            <a:ext cx="4320000" cy="16463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5" y="619810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33720198"/>
      </p:ext>
    </p:extLst>
  </p:cSld>
  <p:clrMapOvr>
    <a:masterClrMapping/>
  </p:clrMapOvr>
  <p:transition spd="slow">
    <p:wipe dir="r"/>
  </p:transition>
  <p:extLst>
    <p:ext uri="{DCECCB84-F9BA-43D5-87BE-67443E8EF086}">
      <p15:sldGuideLst xmlns:p15="http://schemas.microsoft.com/office/powerpoint/2012/main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</p:spTree>
    <p:extLst>
      <p:ext uri="{BB962C8B-B14F-4D97-AF65-F5344CB8AC3E}">
        <p14:creationId xmlns:p14="http://schemas.microsoft.com/office/powerpoint/2010/main" val="2712070790"/>
      </p:ext>
    </p:extLst>
  </p:cSld>
  <p:clrMapOvr>
    <a:masterClrMapping/>
  </p:clrMapOvr>
  <p:transition spd="slow">
    <p:wipe dir="r"/>
  </p:transition>
  <p:extLst>
    <p:ext uri="{DCECCB84-F9BA-43D5-87BE-67443E8EF086}">
      <p15:sldGuideLst xmlns:p15="http://schemas.microsoft.com/office/powerpoint/2012/main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6192000" y="1672169"/>
            <a:ext cx="2700000" cy="191533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16"/>
          <p:cNvSpPr>
            <a:spLocks noGrp="1"/>
          </p:cNvSpPr>
          <p:nvPr>
            <p:ph sz="quarter" idx="19" hasCustomPrompt="1"/>
          </p:nvPr>
        </p:nvSpPr>
        <p:spPr>
          <a:xfrm>
            <a:off x="286279" y="1672169"/>
            <a:ext cx="2700000" cy="191533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16"/>
          <p:cNvSpPr>
            <a:spLocks noGrp="1"/>
          </p:cNvSpPr>
          <p:nvPr>
            <p:ph sz="quarter" idx="20" hasCustomPrompt="1"/>
          </p:nvPr>
        </p:nvSpPr>
        <p:spPr>
          <a:xfrm>
            <a:off x="3239140" y="1672169"/>
            <a:ext cx="2700000" cy="191533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9" name="Content Placeholder 16"/>
          <p:cNvSpPr>
            <a:spLocks noGrp="1"/>
          </p:cNvSpPr>
          <p:nvPr>
            <p:ph sz="quarter" idx="22" hasCustomPrompt="1"/>
          </p:nvPr>
        </p:nvSpPr>
        <p:spPr>
          <a:xfrm>
            <a:off x="6192000" y="3704172"/>
            <a:ext cx="2700000" cy="1100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6"/>
          <p:cNvSpPr>
            <a:spLocks noGrp="1"/>
          </p:cNvSpPr>
          <p:nvPr>
            <p:ph sz="quarter" idx="23" hasCustomPrompt="1"/>
          </p:nvPr>
        </p:nvSpPr>
        <p:spPr>
          <a:xfrm>
            <a:off x="286279" y="3704172"/>
            <a:ext cx="2700000" cy="1100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6"/>
          <p:cNvSpPr>
            <a:spLocks noGrp="1"/>
          </p:cNvSpPr>
          <p:nvPr>
            <p:ph sz="quarter" idx="24" hasCustomPrompt="1"/>
          </p:nvPr>
        </p:nvSpPr>
        <p:spPr>
          <a:xfrm>
            <a:off x="3239140" y="3704172"/>
            <a:ext cx="2700000" cy="1100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5" y="619810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20556703"/>
      </p:ext>
    </p:extLst>
  </p:cSld>
  <p:clrMapOvr>
    <a:masterClrMapping/>
  </p:clrMapOvr>
  <p:transition spd="slow"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4"/>
          </p:nvPr>
        </p:nvSpPr>
        <p:spPr>
          <a:xfrm>
            <a:off x="271618" y="2010833"/>
            <a:ext cx="2159001" cy="2400000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25"/>
          </p:nvPr>
        </p:nvSpPr>
        <p:spPr>
          <a:xfrm>
            <a:off x="2425432" y="2010833"/>
            <a:ext cx="2159001" cy="2400000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26"/>
          </p:nvPr>
        </p:nvSpPr>
        <p:spPr>
          <a:xfrm>
            <a:off x="4579255" y="2010833"/>
            <a:ext cx="2159001" cy="2400000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4" name="Content Placeholder 3"/>
          <p:cNvSpPr>
            <a:spLocks noGrp="1"/>
          </p:cNvSpPr>
          <p:nvPr>
            <p:ph sz="quarter" idx="27"/>
          </p:nvPr>
        </p:nvSpPr>
        <p:spPr>
          <a:xfrm>
            <a:off x="6733048" y="2010833"/>
            <a:ext cx="2159001" cy="2400000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8"/>
          </p:nvPr>
        </p:nvSpPr>
        <p:spPr>
          <a:xfrm>
            <a:off x="982151" y="1333500"/>
            <a:ext cx="7171267" cy="677333"/>
          </a:xfrm>
        </p:spPr>
        <p:txBody>
          <a:bodyPr lIns="134967" tIns="70182" rIns="134967" bIns="70182"/>
          <a:lstStyle>
            <a:lvl1pPr algn="ctr">
              <a:lnSpc>
                <a:spcPct val="120000"/>
              </a:lnSpc>
              <a:spcAft>
                <a:spcPts val="600"/>
              </a:spcAft>
              <a:defRPr/>
            </a:lvl1pPr>
            <a:lvl2pPr algn="ctr">
              <a:lnSpc>
                <a:spcPct val="120000"/>
              </a:lnSpc>
              <a:spcAft>
                <a:spcPts val="600"/>
              </a:spcAft>
              <a:defRPr/>
            </a:lvl2pPr>
            <a:lvl3pPr algn="ctr">
              <a:lnSpc>
                <a:spcPct val="120000"/>
              </a:lnSpc>
              <a:spcAft>
                <a:spcPts val="600"/>
              </a:spcAft>
              <a:defRPr/>
            </a:lvl3pPr>
            <a:lvl4pPr algn="ctr">
              <a:lnSpc>
                <a:spcPct val="120000"/>
              </a:lnSpc>
              <a:spcAft>
                <a:spcPts val="600"/>
              </a:spcAft>
              <a:defRPr/>
            </a:lvl4pPr>
            <a:lvl5pPr algn="ctr">
              <a:lnSpc>
                <a:spcPct val="12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x-none"/>
              <a:t>Click to edit Master text styles</a:t>
            </a:r>
            <a:endParaRPr lang="en-US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5" y="619810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7109034"/>
      </p:ext>
    </p:extLst>
  </p:cSld>
  <p:clrMapOvr>
    <a:masterClrMapping/>
  </p:clrMapOvr>
  <p:transition spd="slow">
    <p:wipe dir="r"/>
  </p:transition>
  <p:extLst>
    <p:ext uri="{DCECCB84-F9BA-43D5-87BE-67443E8EF086}">
      <p15:sldGuideLst xmlns:p15="http://schemas.microsoft.com/office/powerpoint/2012/main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/>
          </p:nvPr>
        </p:nvSpPr>
        <p:spPr>
          <a:xfrm>
            <a:off x="3778500" y="1672169"/>
            <a:ext cx="1620000" cy="191533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7" name="Content Placeholder 16"/>
          <p:cNvSpPr>
            <a:spLocks noGrp="1"/>
          </p:cNvSpPr>
          <p:nvPr>
            <p:ph sz="quarter" idx="19"/>
          </p:nvPr>
        </p:nvSpPr>
        <p:spPr>
          <a:xfrm>
            <a:off x="286299" y="1672169"/>
            <a:ext cx="1618723" cy="191533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8" name="Content Placeholder 16"/>
          <p:cNvSpPr>
            <a:spLocks noGrp="1"/>
          </p:cNvSpPr>
          <p:nvPr>
            <p:ph sz="quarter" idx="20"/>
          </p:nvPr>
        </p:nvSpPr>
        <p:spPr>
          <a:xfrm>
            <a:off x="2031749" y="1672169"/>
            <a:ext cx="1620000" cy="191533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9" name="Content Placeholder 16"/>
          <p:cNvSpPr>
            <a:spLocks noGrp="1"/>
          </p:cNvSpPr>
          <p:nvPr>
            <p:ph sz="quarter" idx="22"/>
          </p:nvPr>
        </p:nvSpPr>
        <p:spPr>
          <a:xfrm>
            <a:off x="3778500" y="3704172"/>
            <a:ext cx="1620000" cy="1100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0" name="Content Placeholder 16"/>
          <p:cNvSpPr>
            <a:spLocks noGrp="1"/>
          </p:cNvSpPr>
          <p:nvPr>
            <p:ph sz="quarter" idx="23"/>
          </p:nvPr>
        </p:nvSpPr>
        <p:spPr>
          <a:xfrm>
            <a:off x="286299" y="3704172"/>
            <a:ext cx="1618723" cy="1100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1" name="Content Placeholder 16"/>
          <p:cNvSpPr>
            <a:spLocks noGrp="1"/>
          </p:cNvSpPr>
          <p:nvPr>
            <p:ph sz="quarter" idx="24"/>
          </p:nvPr>
        </p:nvSpPr>
        <p:spPr>
          <a:xfrm>
            <a:off x="2031749" y="3704172"/>
            <a:ext cx="1620000" cy="1100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2" name="Content Placeholder 16"/>
          <p:cNvSpPr>
            <a:spLocks noGrp="1"/>
          </p:cNvSpPr>
          <p:nvPr>
            <p:ph sz="quarter" idx="25"/>
          </p:nvPr>
        </p:nvSpPr>
        <p:spPr>
          <a:xfrm>
            <a:off x="5525251" y="1672169"/>
            <a:ext cx="1620000" cy="191533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3" name="Content Placeholder 16"/>
          <p:cNvSpPr>
            <a:spLocks noGrp="1"/>
          </p:cNvSpPr>
          <p:nvPr>
            <p:ph sz="quarter" idx="26"/>
          </p:nvPr>
        </p:nvSpPr>
        <p:spPr>
          <a:xfrm>
            <a:off x="5525251" y="3704172"/>
            <a:ext cx="1620000" cy="1100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4" name="Content Placeholder 16"/>
          <p:cNvSpPr>
            <a:spLocks noGrp="1"/>
          </p:cNvSpPr>
          <p:nvPr>
            <p:ph sz="quarter" idx="27"/>
          </p:nvPr>
        </p:nvSpPr>
        <p:spPr>
          <a:xfrm>
            <a:off x="7272000" y="1672169"/>
            <a:ext cx="1620000" cy="191533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5" name="Content Placeholder 16"/>
          <p:cNvSpPr>
            <a:spLocks noGrp="1"/>
          </p:cNvSpPr>
          <p:nvPr>
            <p:ph sz="quarter" idx="28"/>
          </p:nvPr>
        </p:nvSpPr>
        <p:spPr>
          <a:xfrm>
            <a:off x="7272000" y="3704172"/>
            <a:ext cx="1620000" cy="1100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5" y="619810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41206768"/>
      </p:ext>
    </p:extLst>
  </p:cSld>
  <p:clrMapOvr>
    <a:masterClrMapping/>
  </p:clrMapOvr>
  <p:transition spd="slow">
    <p:wipe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/>
          </p:nvPr>
        </p:nvSpPr>
        <p:spPr>
          <a:xfrm>
            <a:off x="3778500" y="1672172"/>
            <a:ext cx="1620000" cy="1608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7" name="Content Placeholder 16"/>
          <p:cNvSpPr>
            <a:spLocks noGrp="1"/>
          </p:cNvSpPr>
          <p:nvPr>
            <p:ph sz="quarter" idx="19"/>
          </p:nvPr>
        </p:nvSpPr>
        <p:spPr>
          <a:xfrm>
            <a:off x="286299" y="1672172"/>
            <a:ext cx="1618723" cy="1608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8" name="Content Placeholder 16"/>
          <p:cNvSpPr>
            <a:spLocks noGrp="1"/>
          </p:cNvSpPr>
          <p:nvPr>
            <p:ph sz="quarter" idx="20"/>
          </p:nvPr>
        </p:nvSpPr>
        <p:spPr>
          <a:xfrm>
            <a:off x="2031749" y="1672172"/>
            <a:ext cx="1620000" cy="1608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12" name="Content Placeholder 16"/>
          <p:cNvSpPr>
            <a:spLocks noGrp="1"/>
          </p:cNvSpPr>
          <p:nvPr>
            <p:ph sz="quarter" idx="25"/>
          </p:nvPr>
        </p:nvSpPr>
        <p:spPr>
          <a:xfrm>
            <a:off x="5525251" y="1672172"/>
            <a:ext cx="1620000" cy="1608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4" name="Content Placeholder 16"/>
          <p:cNvSpPr>
            <a:spLocks noGrp="1"/>
          </p:cNvSpPr>
          <p:nvPr>
            <p:ph sz="quarter" idx="27"/>
          </p:nvPr>
        </p:nvSpPr>
        <p:spPr>
          <a:xfrm>
            <a:off x="7272000" y="1672172"/>
            <a:ext cx="1620000" cy="1608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285767" y="3250327"/>
            <a:ext cx="1618723" cy="53851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endParaRPr lang="en-US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8"/>
          </p:nvPr>
        </p:nvSpPr>
        <p:spPr>
          <a:xfrm>
            <a:off x="286299" y="3788858"/>
            <a:ext cx="1618723" cy="997183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9"/>
          </p:nvPr>
        </p:nvSpPr>
        <p:spPr>
          <a:xfrm>
            <a:off x="2031237" y="3250327"/>
            <a:ext cx="1618723" cy="53851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endParaRPr lang="en-US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30"/>
          </p:nvPr>
        </p:nvSpPr>
        <p:spPr>
          <a:xfrm>
            <a:off x="2031767" y="3788858"/>
            <a:ext cx="1618723" cy="997183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/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31"/>
          </p:nvPr>
        </p:nvSpPr>
        <p:spPr>
          <a:xfrm>
            <a:off x="3779799" y="3250327"/>
            <a:ext cx="1618723" cy="53851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endParaRPr lang="en-US"/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32"/>
          </p:nvPr>
        </p:nvSpPr>
        <p:spPr>
          <a:xfrm>
            <a:off x="3780327" y="3788858"/>
            <a:ext cx="1618723" cy="997183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33"/>
          </p:nvPr>
        </p:nvSpPr>
        <p:spPr>
          <a:xfrm>
            <a:off x="5525267" y="3250327"/>
            <a:ext cx="1618723" cy="53851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endParaRPr lang="en-US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34"/>
          </p:nvPr>
        </p:nvSpPr>
        <p:spPr>
          <a:xfrm>
            <a:off x="5525797" y="3788858"/>
            <a:ext cx="1618723" cy="997183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/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35"/>
          </p:nvPr>
        </p:nvSpPr>
        <p:spPr>
          <a:xfrm>
            <a:off x="7273299" y="3250327"/>
            <a:ext cx="1618723" cy="53851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endParaRPr lang="en-US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36"/>
          </p:nvPr>
        </p:nvSpPr>
        <p:spPr>
          <a:xfrm>
            <a:off x="7273824" y="3788858"/>
            <a:ext cx="1618723" cy="997183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/>
          </a:p>
        </p:txBody>
      </p:sp>
      <p:sp>
        <p:nvSpPr>
          <p:cNvPr id="2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5" y="619810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37813845"/>
      </p:ext>
    </p:extLst>
  </p:cSld>
  <p:clrMapOvr>
    <a:masterClrMapping/>
  </p:clrMapOvr>
  <p:transition spd="slow">
    <p:wipe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/>
          </p:nvPr>
        </p:nvSpPr>
        <p:spPr>
          <a:xfrm>
            <a:off x="6192000" y="1672167"/>
            <a:ext cx="2700000" cy="1600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7" name="Content Placeholder 16"/>
          <p:cNvSpPr>
            <a:spLocks noGrp="1"/>
          </p:cNvSpPr>
          <p:nvPr>
            <p:ph sz="quarter" idx="19"/>
          </p:nvPr>
        </p:nvSpPr>
        <p:spPr>
          <a:xfrm>
            <a:off x="286279" y="1672167"/>
            <a:ext cx="2700000" cy="1600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8" name="Content Placeholder 16"/>
          <p:cNvSpPr>
            <a:spLocks noGrp="1"/>
          </p:cNvSpPr>
          <p:nvPr>
            <p:ph sz="quarter" idx="20"/>
          </p:nvPr>
        </p:nvSpPr>
        <p:spPr>
          <a:xfrm>
            <a:off x="3239140" y="1672167"/>
            <a:ext cx="2700000" cy="1600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285760" y="3250316"/>
            <a:ext cx="2700339" cy="600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endParaRPr lang="en-US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23"/>
          </p:nvPr>
        </p:nvSpPr>
        <p:spPr>
          <a:xfrm>
            <a:off x="3239147" y="3250316"/>
            <a:ext cx="2700339" cy="600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endParaRPr lang="en-US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4"/>
          </p:nvPr>
        </p:nvSpPr>
        <p:spPr>
          <a:xfrm>
            <a:off x="6191674" y="3250316"/>
            <a:ext cx="2700339" cy="600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endParaRPr lang="en-US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25"/>
          </p:nvPr>
        </p:nvSpPr>
        <p:spPr>
          <a:xfrm>
            <a:off x="286282" y="3788858"/>
            <a:ext cx="2700339" cy="997183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6"/>
          </p:nvPr>
        </p:nvSpPr>
        <p:spPr>
          <a:xfrm>
            <a:off x="3239147" y="3788858"/>
            <a:ext cx="2700339" cy="997183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7"/>
          </p:nvPr>
        </p:nvSpPr>
        <p:spPr>
          <a:xfrm>
            <a:off x="6192205" y="3788858"/>
            <a:ext cx="2700339" cy="997183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/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5" y="619810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9808563"/>
      </p:ext>
    </p:extLst>
  </p:cSld>
  <p:clrMapOvr>
    <a:masterClrMapping/>
  </p:clrMapOvr>
  <p:transition spd="slow">
    <p:wipe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6214559" y="1467584"/>
            <a:ext cx="2677467" cy="3396074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16"/>
          <p:cNvSpPr>
            <a:spLocks noGrp="1"/>
          </p:cNvSpPr>
          <p:nvPr>
            <p:ph sz="quarter" idx="19" hasCustomPrompt="1"/>
          </p:nvPr>
        </p:nvSpPr>
        <p:spPr>
          <a:xfrm>
            <a:off x="262471" y="1467584"/>
            <a:ext cx="2695932" cy="3396074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16"/>
          <p:cNvSpPr>
            <a:spLocks noGrp="1"/>
          </p:cNvSpPr>
          <p:nvPr>
            <p:ph sz="quarter" idx="20" hasCustomPrompt="1"/>
          </p:nvPr>
        </p:nvSpPr>
        <p:spPr>
          <a:xfrm>
            <a:off x="3250015" y="1467584"/>
            <a:ext cx="2673001" cy="3396074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5" y="619810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41797431"/>
      </p:ext>
    </p:extLst>
  </p:cSld>
  <p:clrMapOvr>
    <a:masterClrMapping/>
  </p:clrMapOvr>
  <p:transition spd="slow">
    <p:wipe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4572000" y="1502833"/>
            <a:ext cx="4320000" cy="32173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spcAft>
                <a:spcPts val="600"/>
              </a:spcAft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973722" y="910169"/>
            <a:ext cx="7179733" cy="423333"/>
          </a:xfrm>
        </p:spPr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5" y="619810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84500792"/>
      </p:ext>
    </p:extLst>
  </p:cSld>
  <p:clrMapOvr>
    <a:masterClrMapping/>
  </p:clrMapOvr>
  <p:transition spd="slow">
    <p:wipe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252000" y="1502833"/>
            <a:ext cx="4320000" cy="32173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5" y="619810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79950235"/>
      </p:ext>
    </p:extLst>
  </p:cSld>
  <p:clrMapOvr>
    <a:masterClrMapping/>
  </p:clrMapOvr>
  <p:transition spd="slow">
    <p:wipe dir="r"/>
  </p:transition>
  <p:extLst>
    <p:ext uri="{DCECCB84-F9BA-43D5-87BE-67443E8EF086}">
      <p15:sldGuideLst xmlns:p15="http://schemas.microsoft.com/office/powerpoint/2012/main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23"/>
          </p:nvPr>
        </p:nvSpPr>
        <p:spPr>
          <a:xfrm>
            <a:off x="4572000" y="5228194"/>
            <a:ext cx="4320000" cy="16463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4"/>
          </p:nvPr>
        </p:nvSpPr>
        <p:spPr>
          <a:xfrm>
            <a:off x="271618" y="2010833"/>
            <a:ext cx="2159001" cy="240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25"/>
          </p:nvPr>
        </p:nvSpPr>
        <p:spPr>
          <a:xfrm>
            <a:off x="2425432" y="2010833"/>
            <a:ext cx="2159001" cy="240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26"/>
          </p:nvPr>
        </p:nvSpPr>
        <p:spPr>
          <a:xfrm>
            <a:off x="4579255" y="2010833"/>
            <a:ext cx="2159001" cy="240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quarter" idx="27"/>
          </p:nvPr>
        </p:nvSpPr>
        <p:spPr>
          <a:xfrm>
            <a:off x="6733048" y="2010833"/>
            <a:ext cx="2159001" cy="240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8"/>
          </p:nvPr>
        </p:nvSpPr>
        <p:spPr>
          <a:xfrm>
            <a:off x="271654" y="1333500"/>
            <a:ext cx="7881797" cy="677333"/>
          </a:xfrm>
        </p:spPr>
        <p:txBody>
          <a:bodyPr lIns="134967" tIns="70182" rIns="134967" bIns="70182"/>
          <a:lstStyle>
            <a:lvl1pPr algn="l">
              <a:lnSpc>
                <a:spcPct val="120000"/>
              </a:lnSpc>
              <a:spcAft>
                <a:spcPts val="600"/>
              </a:spcAft>
              <a:defRPr/>
            </a:lvl1pPr>
            <a:lvl2pPr algn="ctr">
              <a:lnSpc>
                <a:spcPct val="120000"/>
              </a:lnSpc>
              <a:spcAft>
                <a:spcPts val="600"/>
              </a:spcAft>
              <a:defRPr/>
            </a:lvl2pPr>
            <a:lvl3pPr algn="ctr">
              <a:lnSpc>
                <a:spcPct val="120000"/>
              </a:lnSpc>
              <a:spcAft>
                <a:spcPts val="600"/>
              </a:spcAft>
              <a:defRPr/>
            </a:lvl3pPr>
            <a:lvl4pPr algn="ctr">
              <a:lnSpc>
                <a:spcPct val="120000"/>
              </a:lnSpc>
              <a:spcAft>
                <a:spcPts val="600"/>
              </a:spcAft>
              <a:defRPr/>
            </a:lvl4pPr>
            <a:lvl5pPr algn="ctr">
              <a:lnSpc>
                <a:spcPct val="12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5" y="619810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17797157"/>
      </p:ext>
    </p:extLst>
  </p:cSld>
  <p:clrMapOvr>
    <a:masterClrMapping/>
  </p:clrMapOvr>
  <p:transition spd="slow">
    <p:wipe dir="r"/>
  </p:transition>
  <p:extLst>
    <p:ext uri="{DCECCB84-F9BA-43D5-87BE-67443E8EF086}">
      <p15:sldGuideLst xmlns:p15="http://schemas.microsoft.com/office/powerpoint/2012/main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4572000" y="1841500"/>
            <a:ext cx="4320000" cy="286925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spcAft>
                <a:spcPts val="600"/>
              </a:spcAft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965260" y="910169"/>
            <a:ext cx="7188201" cy="423333"/>
          </a:xfrm>
        </p:spPr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7" name="Content Placeholder 16"/>
          <p:cNvSpPr>
            <a:spLocks noGrp="1"/>
          </p:cNvSpPr>
          <p:nvPr>
            <p:ph sz="quarter" idx="18"/>
          </p:nvPr>
        </p:nvSpPr>
        <p:spPr>
          <a:xfrm>
            <a:off x="252449" y="1841500"/>
            <a:ext cx="1957387" cy="14393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spcAft>
                <a:spcPts val="600"/>
              </a:spcAft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8" name="Content Placeholder 16"/>
          <p:cNvSpPr>
            <a:spLocks noGrp="1"/>
          </p:cNvSpPr>
          <p:nvPr>
            <p:ph sz="quarter" idx="19"/>
          </p:nvPr>
        </p:nvSpPr>
        <p:spPr>
          <a:xfrm>
            <a:off x="252449" y="3271429"/>
            <a:ext cx="1957387" cy="14393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spcAft>
                <a:spcPts val="600"/>
              </a:spcAft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9" name="Content Placeholder 16"/>
          <p:cNvSpPr>
            <a:spLocks noGrp="1"/>
          </p:cNvSpPr>
          <p:nvPr>
            <p:ph sz="quarter" idx="20"/>
          </p:nvPr>
        </p:nvSpPr>
        <p:spPr>
          <a:xfrm>
            <a:off x="2201371" y="1841500"/>
            <a:ext cx="1957387" cy="14393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spcAft>
                <a:spcPts val="600"/>
              </a:spcAft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0" name="Content Placeholder 16"/>
          <p:cNvSpPr>
            <a:spLocks noGrp="1"/>
          </p:cNvSpPr>
          <p:nvPr>
            <p:ph sz="quarter" idx="21"/>
          </p:nvPr>
        </p:nvSpPr>
        <p:spPr>
          <a:xfrm>
            <a:off x="2201371" y="3271429"/>
            <a:ext cx="1957387" cy="14393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spcAft>
                <a:spcPts val="600"/>
              </a:spcAft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5" y="619810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89095484"/>
      </p:ext>
    </p:extLst>
  </p:cSld>
  <p:clrMapOvr>
    <a:masterClrMapping/>
  </p:clrMapOvr>
  <p:transition spd="slow">
    <p:wipe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2000" y="1502833"/>
            <a:ext cx="4320000" cy="3217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 algn="ctr">
              <a:buNone/>
              <a:defRPr sz="2000"/>
            </a:lvl2pPr>
            <a:lvl3pPr marL="913911" indent="0" algn="ctr">
              <a:buNone/>
              <a:defRPr sz="1800"/>
            </a:lvl3pPr>
            <a:lvl4pPr marL="1370867" indent="0" algn="ctr">
              <a:buNone/>
              <a:defRPr sz="1600"/>
            </a:lvl4pPr>
            <a:lvl5pPr marL="1827821" indent="0" algn="ctr">
              <a:buNone/>
              <a:defRPr sz="1600"/>
            </a:lvl5pPr>
            <a:lvl6pPr marL="2284775" indent="0" algn="ctr">
              <a:buNone/>
              <a:defRPr sz="1600"/>
            </a:lvl6pPr>
            <a:lvl7pPr marL="2741723" indent="0" algn="ctr">
              <a:buNone/>
              <a:defRPr sz="1600"/>
            </a:lvl7pPr>
            <a:lvl8pPr marL="3198680" indent="0" algn="ctr">
              <a:buNone/>
              <a:defRPr sz="1600"/>
            </a:lvl8pPr>
            <a:lvl9pPr marL="3655634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4572000" y="1502833"/>
            <a:ext cx="4320000" cy="32173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5" y="619810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84819128"/>
      </p:ext>
    </p:extLst>
  </p:cSld>
  <p:clrMapOvr>
    <a:masterClrMapping/>
  </p:clrMapOvr>
  <p:transition spd="slow">
    <p:wipe dir="r"/>
  </p:transition>
  <p:extLst>
    <p:ext uri="{DCECCB84-F9BA-43D5-87BE-67443E8EF086}">
      <p15:sldGuideLst xmlns:p15="http://schemas.microsoft.com/office/powerpoint/2012/main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2000" y="1502833"/>
            <a:ext cx="4320000" cy="3217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 algn="ctr">
              <a:buNone/>
              <a:defRPr sz="2000"/>
            </a:lvl2pPr>
            <a:lvl3pPr marL="913911" indent="0" algn="ctr">
              <a:buNone/>
              <a:defRPr sz="1800"/>
            </a:lvl3pPr>
            <a:lvl4pPr marL="1370867" indent="0" algn="ctr">
              <a:buNone/>
              <a:defRPr sz="1600"/>
            </a:lvl4pPr>
            <a:lvl5pPr marL="1827821" indent="0" algn="ctr">
              <a:buNone/>
              <a:defRPr sz="1600"/>
            </a:lvl5pPr>
            <a:lvl6pPr marL="2284775" indent="0" algn="ctr">
              <a:buNone/>
              <a:defRPr sz="1600"/>
            </a:lvl6pPr>
            <a:lvl7pPr marL="2741723" indent="0" algn="ctr">
              <a:buNone/>
              <a:defRPr sz="1600"/>
            </a:lvl7pPr>
            <a:lvl8pPr marL="3198680" indent="0" algn="ctr">
              <a:buNone/>
              <a:defRPr sz="1600"/>
            </a:lvl8pPr>
            <a:lvl9pPr marL="3655634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5" y="619810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28272386"/>
      </p:ext>
    </p:extLst>
  </p:cSld>
  <p:clrMapOvr>
    <a:masterClrMapping/>
  </p:clrMapOvr>
  <p:transition spd="slow">
    <p:wipe dir="r"/>
  </p:transition>
  <p:extLst>
    <p:ext uri="{DCECCB84-F9BA-43D5-87BE-67443E8EF086}">
      <p15:sldGuideLst xmlns:p15="http://schemas.microsoft.com/office/powerpoint/2012/main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29" y="1502833"/>
            <a:ext cx="4319999" cy="32173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 algn="ctr">
              <a:buNone/>
              <a:defRPr sz="2000"/>
            </a:lvl2pPr>
            <a:lvl3pPr marL="913911" indent="0" algn="ctr">
              <a:buNone/>
              <a:defRPr sz="1800"/>
            </a:lvl3pPr>
            <a:lvl4pPr marL="1370867" indent="0" algn="ctr">
              <a:buNone/>
              <a:defRPr sz="1600"/>
            </a:lvl4pPr>
            <a:lvl5pPr marL="1827821" indent="0" algn="ctr">
              <a:buNone/>
              <a:defRPr sz="1600"/>
            </a:lvl5pPr>
            <a:lvl6pPr marL="2284775" indent="0" algn="ctr">
              <a:buNone/>
              <a:defRPr sz="1600"/>
            </a:lvl6pPr>
            <a:lvl7pPr marL="2741723" indent="0" algn="ctr">
              <a:buNone/>
              <a:defRPr sz="1600"/>
            </a:lvl7pPr>
            <a:lvl8pPr marL="3198680" indent="0" algn="ctr">
              <a:buNone/>
              <a:defRPr sz="1600"/>
            </a:lvl8pPr>
            <a:lvl9pPr marL="3655634" indent="0" algn="ctr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7"/>
          </p:nvPr>
        </p:nvSpPr>
        <p:spPr>
          <a:xfrm>
            <a:off x="252416" y="1502833"/>
            <a:ext cx="4319588" cy="321733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5" y="619810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29967762"/>
      </p:ext>
    </p:extLst>
  </p:cSld>
  <p:clrMapOvr>
    <a:masterClrMapping/>
  </p:clrMapOvr>
  <p:transition spd="slow">
    <p:wipe dir="r"/>
  </p:transition>
  <p:extLst>
    <p:ext uri="{DCECCB84-F9BA-43D5-87BE-67443E8EF086}">
      <p15:sldGuideLst xmlns:p15="http://schemas.microsoft.com/office/powerpoint/2012/main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29" y="1502833"/>
            <a:ext cx="4319999" cy="3217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 algn="ctr">
              <a:buNone/>
              <a:defRPr sz="2000"/>
            </a:lvl2pPr>
            <a:lvl3pPr marL="913911" indent="0" algn="ctr">
              <a:buNone/>
              <a:defRPr sz="1800"/>
            </a:lvl3pPr>
            <a:lvl4pPr marL="1370867" indent="0" algn="ctr">
              <a:buNone/>
              <a:defRPr sz="1600"/>
            </a:lvl4pPr>
            <a:lvl5pPr marL="1827821" indent="0" algn="ctr">
              <a:buNone/>
              <a:defRPr sz="1600"/>
            </a:lvl5pPr>
            <a:lvl6pPr marL="2284775" indent="0" algn="ctr">
              <a:buNone/>
              <a:defRPr sz="1600"/>
            </a:lvl6pPr>
            <a:lvl7pPr marL="2741723" indent="0" algn="ctr">
              <a:buNone/>
              <a:defRPr sz="1600"/>
            </a:lvl7pPr>
            <a:lvl8pPr marL="3198680" indent="0" algn="ctr">
              <a:buNone/>
              <a:defRPr sz="1600"/>
            </a:lvl8pPr>
            <a:lvl9pPr marL="3655634" indent="0" algn="ctr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5" y="619810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64400591"/>
      </p:ext>
    </p:extLst>
  </p:cSld>
  <p:clrMapOvr>
    <a:masterClrMapping/>
  </p:clrMapOvr>
  <p:transition spd="slow">
    <p:wipe dir="r"/>
  </p:transition>
  <p:extLst>
    <p:ext uri="{DCECCB84-F9BA-43D5-87BE-67443E8EF086}">
      <p15:sldGuideLst xmlns:p15="http://schemas.microsoft.com/office/powerpoint/2012/main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252000" y="1502833"/>
            <a:ext cx="8640000" cy="3217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3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3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30000"/>
              </a:lnSpc>
              <a:spcBef>
                <a:spcPts val="0"/>
              </a:spcBef>
              <a:buFont typeface="Arial"/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5" y="619810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92476657"/>
      </p:ext>
    </p:extLst>
  </p:cSld>
  <p:clrMapOvr>
    <a:masterClrMapping/>
  </p:clrMapOvr>
  <p:transition spd="slow">
    <p:wipe dir="r"/>
  </p:transition>
  <p:extLst>
    <p:ext uri="{DCECCB84-F9BA-43D5-87BE-67443E8EF086}">
      <p15:sldGuideLst xmlns:p15="http://schemas.microsoft.com/office/powerpoint/2012/main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6"/>
          <p:cNvSpPr>
            <a:spLocks noGrp="1"/>
          </p:cNvSpPr>
          <p:nvPr>
            <p:ph sz="quarter" idx="14"/>
          </p:nvPr>
        </p:nvSpPr>
        <p:spPr>
          <a:xfrm>
            <a:off x="0" y="1502839"/>
            <a:ext cx="9144000" cy="2201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3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3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30000"/>
              </a:lnSpc>
              <a:spcBef>
                <a:spcPts val="0"/>
              </a:spcBef>
              <a:buFont typeface="Arial"/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252416" y="3873500"/>
            <a:ext cx="4319588" cy="1016000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endParaRPr lang="en-US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4572004" y="3873500"/>
            <a:ext cx="4319588" cy="1016000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endParaRPr lang="en-US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5" y="619810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02277698"/>
      </p:ext>
    </p:extLst>
  </p:cSld>
  <p:clrMapOvr>
    <a:masterClrMapping/>
  </p:clrMapOvr>
  <p:transition spd="slow">
    <p:wipe dir="r"/>
  </p:transition>
  <p:extLst>
    <p:ext uri="{DCECCB84-F9BA-43D5-87BE-67443E8EF086}">
      <p15:sldGuideLst xmlns:p15="http://schemas.microsoft.com/office/powerpoint/2012/main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6019834" y="1502833"/>
            <a:ext cx="2872201" cy="320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7" name="Content Placeholder 16"/>
          <p:cNvSpPr>
            <a:spLocks noGrp="1"/>
          </p:cNvSpPr>
          <p:nvPr>
            <p:ph sz="quarter" idx="19" hasCustomPrompt="1"/>
          </p:nvPr>
        </p:nvSpPr>
        <p:spPr>
          <a:xfrm>
            <a:off x="252452" y="1502833"/>
            <a:ext cx="2871787" cy="320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16"/>
          <p:cNvSpPr>
            <a:spLocks noGrp="1"/>
          </p:cNvSpPr>
          <p:nvPr>
            <p:ph sz="quarter" idx="20" hasCustomPrompt="1"/>
          </p:nvPr>
        </p:nvSpPr>
        <p:spPr>
          <a:xfrm>
            <a:off x="3141164" y="1502833"/>
            <a:ext cx="2871787" cy="320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5" y="619810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02049666"/>
      </p:ext>
    </p:extLst>
  </p:cSld>
  <p:clrMapOvr>
    <a:masterClrMapping/>
  </p:clrMapOvr>
  <p:transition spd="slow">
    <p:wipe dir="r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4"/>
          </p:nvPr>
        </p:nvSpPr>
        <p:spPr>
          <a:xfrm>
            <a:off x="252454" y="1502833"/>
            <a:ext cx="2159001" cy="3200000"/>
          </a:xfrm>
        </p:spPr>
        <p:txBody>
          <a:bodyPr/>
          <a:lstStyle/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Second level</a:t>
            </a:r>
          </a:p>
          <a:p>
            <a:pPr lvl="2"/>
            <a:r>
              <a:rPr lang="sk-SK"/>
              <a:t>Third level</a:t>
            </a:r>
          </a:p>
          <a:p>
            <a:pPr lvl="3"/>
            <a:r>
              <a:rPr lang="sk-SK"/>
              <a:t>Fourth level</a:t>
            </a:r>
          </a:p>
          <a:p>
            <a:pPr lvl="4"/>
            <a:r>
              <a:rPr lang="sk-SK"/>
              <a:t>Fifth level</a:t>
            </a:r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25"/>
          </p:nvPr>
        </p:nvSpPr>
        <p:spPr>
          <a:xfrm>
            <a:off x="2411438" y="1502833"/>
            <a:ext cx="2159001" cy="3200000"/>
          </a:xfrm>
        </p:spPr>
        <p:txBody>
          <a:bodyPr/>
          <a:lstStyle/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Second level</a:t>
            </a:r>
          </a:p>
          <a:p>
            <a:pPr lvl="2"/>
            <a:r>
              <a:rPr lang="sk-SK"/>
              <a:t>Third level</a:t>
            </a:r>
          </a:p>
          <a:p>
            <a:pPr lvl="3"/>
            <a:r>
              <a:rPr lang="sk-SK"/>
              <a:t>Fourth level</a:t>
            </a:r>
          </a:p>
          <a:p>
            <a:pPr lvl="4"/>
            <a:r>
              <a:rPr lang="sk-SK"/>
              <a:t>Fifth level</a:t>
            </a:r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26"/>
          </p:nvPr>
        </p:nvSpPr>
        <p:spPr>
          <a:xfrm>
            <a:off x="4570435" y="1502833"/>
            <a:ext cx="2159001" cy="3200000"/>
          </a:xfrm>
        </p:spPr>
        <p:txBody>
          <a:bodyPr/>
          <a:lstStyle/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Second level</a:t>
            </a:r>
          </a:p>
          <a:p>
            <a:pPr lvl="2"/>
            <a:r>
              <a:rPr lang="sk-SK"/>
              <a:t>Third level</a:t>
            </a:r>
          </a:p>
          <a:p>
            <a:pPr lvl="3"/>
            <a:r>
              <a:rPr lang="sk-SK"/>
              <a:t>Fourth level</a:t>
            </a:r>
          </a:p>
          <a:p>
            <a:pPr lvl="4"/>
            <a:r>
              <a:rPr lang="sk-SK"/>
              <a:t>Fifth level</a:t>
            </a:r>
            <a:endParaRPr lang="en-US"/>
          </a:p>
        </p:txBody>
      </p:sp>
      <p:sp>
        <p:nvSpPr>
          <p:cNvPr id="14" name="Content Placeholder 3"/>
          <p:cNvSpPr>
            <a:spLocks noGrp="1"/>
          </p:cNvSpPr>
          <p:nvPr>
            <p:ph sz="quarter" idx="27"/>
          </p:nvPr>
        </p:nvSpPr>
        <p:spPr>
          <a:xfrm>
            <a:off x="6733048" y="1502833"/>
            <a:ext cx="2159001" cy="3200000"/>
          </a:xfrm>
        </p:spPr>
        <p:txBody>
          <a:bodyPr/>
          <a:lstStyle/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Second level</a:t>
            </a:r>
          </a:p>
          <a:p>
            <a:pPr lvl="2"/>
            <a:r>
              <a:rPr lang="sk-SK"/>
              <a:t>Third level</a:t>
            </a:r>
          </a:p>
          <a:p>
            <a:pPr lvl="3"/>
            <a:r>
              <a:rPr lang="sk-SK"/>
              <a:t>Fourth level</a:t>
            </a:r>
          </a:p>
          <a:p>
            <a:pPr lvl="4"/>
            <a:r>
              <a:rPr lang="sk-SK"/>
              <a:t>Fifth level</a:t>
            </a:r>
            <a:endParaRPr lang="en-US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5" y="619810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77317467"/>
      </p:ext>
    </p:extLst>
  </p:cSld>
  <p:clrMapOvr>
    <a:masterClrMapping/>
  </p:clrMapOvr>
  <p:transition spd="slow">
    <p:wipe dir="r"/>
  </p:transition>
  <p:extLst>
    <p:ext uri="{DCECCB84-F9BA-43D5-87BE-67443E8EF086}">
      <p15:sldGuideLst xmlns:p15="http://schemas.microsoft.com/office/powerpoint/2012/main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4572000" y="1502833"/>
            <a:ext cx="4320000" cy="32173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52471" y="910169"/>
            <a:ext cx="7900987" cy="423333"/>
          </a:xfrm>
        </p:spPr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pic>
        <p:nvPicPr>
          <p:cNvPr id="2" name="Picture 1" descr="monitor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971445"/>
            <a:ext cx="3240000" cy="2477550"/>
          </a:xfrm>
          <a:prstGeom prst="rect">
            <a:avLst/>
          </a:prstGeom>
          <a:effectLst>
            <a:reflection stA="40000" endPos="5000" dir="5400000" sy="-100000" algn="bl" rotWithShape="0"/>
          </a:effectLst>
        </p:spPr>
      </p:pic>
      <p:sp>
        <p:nvSpPr>
          <p:cNvPr id="4" name="Content Placeholder 3"/>
          <p:cNvSpPr>
            <a:spLocks noGrp="1"/>
          </p:cNvSpPr>
          <p:nvPr>
            <p:ph sz="quarter" idx="18"/>
          </p:nvPr>
        </p:nvSpPr>
        <p:spPr>
          <a:xfrm>
            <a:off x="1032933" y="2105546"/>
            <a:ext cx="2988000" cy="1712442"/>
          </a:xfrm>
          <a:ln>
            <a:noFill/>
          </a:ln>
        </p:spPr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5" y="619810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21995307"/>
      </p:ext>
    </p:extLst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/>
          </p:nvPr>
        </p:nvSpPr>
        <p:spPr>
          <a:xfrm>
            <a:off x="3778500" y="1672169"/>
            <a:ext cx="1620000" cy="191533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16"/>
          <p:cNvSpPr>
            <a:spLocks noGrp="1"/>
          </p:cNvSpPr>
          <p:nvPr>
            <p:ph sz="quarter" idx="19"/>
          </p:nvPr>
        </p:nvSpPr>
        <p:spPr>
          <a:xfrm>
            <a:off x="286299" y="1672169"/>
            <a:ext cx="1618723" cy="191533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16"/>
          <p:cNvSpPr>
            <a:spLocks noGrp="1"/>
          </p:cNvSpPr>
          <p:nvPr>
            <p:ph sz="quarter" idx="20"/>
          </p:nvPr>
        </p:nvSpPr>
        <p:spPr>
          <a:xfrm>
            <a:off x="2031749" y="1672169"/>
            <a:ext cx="1620000" cy="191533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>
          <a:xfrm>
            <a:off x="4572000" y="5228194"/>
            <a:ext cx="4320000" cy="16463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9" name="Content Placeholder 16"/>
          <p:cNvSpPr>
            <a:spLocks noGrp="1"/>
          </p:cNvSpPr>
          <p:nvPr>
            <p:ph sz="quarter" idx="22"/>
          </p:nvPr>
        </p:nvSpPr>
        <p:spPr>
          <a:xfrm>
            <a:off x="3778500" y="3704172"/>
            <a:ext cx="1620000" cy="1100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16"/>
          <p:cNvSpPr>
            <a:spLocks noGrp="1"/>
          </p:cNvSpPr>
          <p:nvPr>
            <p:ph sz="quarter" idx="23"/>
          </p:nvPr>
        </p:nvSpPr>
        <p:spPr>
          <a:xfrm>
            <a:off x="286299" y="3704172"/>
            <a:ext cx="1618723" cy="1100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16"/>
          <p:cNvSpPr>
            <a:spLocks noGrp="1"/>
          </p:cNvSpPr>
          <p:nvPr>
            <p:ph sz="quarter" idx="24"/>
          </p:nvPr>
        </p:nvSpPr>
        <p:spPr>
          <a:xfrm>
            <a:off x="2031749" y="3704172"/>
            <a:ext cx="1620000" cy="1100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16"/>
          <p:cNvSpPr>
            <a:spLocks noGrp="1"/>
          </p:cNvSpPr>
          <p:nvPr>
            <p:ph sz="quarter" idx="25"/>
          </p:nvPr>
        </p:nvSpPr>
        <p:spPr>
          <a:xfrm>
            <a:off x="5525251" y="1672169"/>
            <a:ext cx="1620000" cy="191533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16"/>
          <p:cNvSpPr>
            <a:spLocks noGrp="1"/>
          </p:cNvSpPr>
          <p:nvPr>
            <p:ph sz="quarter" idx="26"/>
          </p:nvPr>
        </p:nvSpPr>
        <p:spPr>
          <a:xfrm>
            <a:off x="5525251" y="3704172"/>
            <a:ext cx="1620000" cy="1100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6"/>
          <p:cNvSpPr>
            <a:spLocks noGrp="1"/>
          </p:cNvSpPr>
          <p:nvPr>
            <p:ph sz="quarter" idx="27"/>
          </p:nvPr>
        </p:nvSpPr>
        <p:spPr>
          <a:xfrm>
            <a:off x="7272000" y="1672169"/>
            <a:ext cx="1620000" cy="191533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16"/>
          <p:cNvSpPr>
            <a:spLocks noGrp="1"/>
          </p:cNvSpPr>
          <p:nvPr>
            <p:ph sz="quarter" idx="28"/>
          </p:nvPr>
        </p:nvSpPr>
        <p:spPr>
          <a:xfrm>
            <a:off x="7272000" y="3704172"/>
            <a:ext cx="1620000" cy="1100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5" y="619810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90430030"/>
      </p:ext>
    </p:extLst>
  </p:cSld>
  <p:clrMapOvr>
    <a:masterClrMapping/>
  </p:clrMapOvr>
  <p:transition spd="slow">
    <p:wipe dir="r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Same Side Corner Rectangle 2"/>
          <p:cNvSpPr/>
          <p:nvPr userDrawn="1"/>
        </p:nvSpPr>
        <p:spPr>
          <a:xfrm>
            <a:off x="609601" y="1841502"/>
            <a:ext cx="3505200" cy="338667"/>
          </a:xfrm>
          <a:prstGeom prst="round2SameRect">
            <a:avLst>
              <a:gd name="adj1" fmla="val 16526"/>
              <a:gd name="adj2" fmla="val 0"/>
            </a:avLst>
          </a:prstGeom>
          <a:solidFill>
            <a:schemeClr val="bg1">
              <a:lumMod val="85000"/>
            </a:schemeClr>
          </a:solidFill>
          <a:ln w="19050" cmpd="sng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8" rIns="91418" bIns="45708" rtlCol="0" anchor="ctr"/>
          <a:lstStyle/>
          <a:p>
            <a:pPr algn="ctr"/>
            <a:endParaRPr lang="en-US" sz="18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4572000" y="1841500"/>
            <a:ext cx="4320000" cy="27093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52471" y="910169"/>
            <a:ext cx="7900987" cy="423333"/>
          </a:xfrm>
        </p:spPr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8" name="Multiply 7"/>
          <p:cNvSpPr/>
          <p:nvPr userDrawn="1"/>
        </p:nvSpPr>
        <p:spPr>
          <a:xfrm>
            <a:off x="3886203" y="1933223"/>
            <a:ext cx="152400" cy="169333"/>
          </a:xfrm>
          <a:prstGeom prst="mathMultiply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8" rIns="91418" bIns="45708" rtlCol="0" anchor="ctr"/>
          <a:lstStyle/>
          <a:p>
            <a:pPr algn="ctr"/>
            <a:endParaRPr lang="en-US" sz="1800"/>
          </a:p>
        </p:txBody>
      </p:sp>
      <p:sp>
        <p:nvSpPr>
          <p:cNvPr id="2" name="Rectangle 1"/>
          <p:cNvSpPr/>
          <p:nvPr userDrawn="1"/>
        </p:nvSpPr>
        <p:spPr>
          <a:xfrm>
            <a:off x="685852" y="1933223"/>
            <a:ext cx="2819401" cy="16933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8" rIns="91418" bIns="45708" rtlCol="0" anchor="ctr"/>
          <a:lstStyle/>
          <a:p>
            <a:pPr algn="l">
              <a:lnSpc>
                <a:spcPct val="80000"/>
              </a:lnSpc>
            </a:pPr>
            <a:r>
              <a:rPr lang="en-US" sz="600">
                <a:solidFill>
                  <a:schemeClr val="tx2"/>
                </a:solidFill>
              </a:rPr>
              <a:t>https://domain.net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8"/>
          </p:nvPr>
        </p:nvSpPr>
        <p:spPr>
          <a:xfrm>
            <a:off x="609601" y="2177815"/>
            <a:ext cx="3505200" cy="2031557"/>
          </a:xfrm>
          <a:ln>
            <a:solidFill>
              <a:schemeClr val="bg1">
                <a:lumMod val="85000"/>
              </a:schemeClr>
            </a:solidFill>
          </a:ln>
          <a:effectLst/>
        </p:spPr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5" y="619810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78230440"/>
      </p:ext>
    </p:extLst>
  </p:cSld>
  <p:clrMapOvr>
    <a:masterClrMapping/>
  </p:clrMapOvr>
  <p:transition spd="slow">
    <p:wipe dir="r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7"/>
          </p:nvPr>
        </p:nvSpPr>
        <p:spPr>
          <a:xfrm>
            <a:off x="252416" y="1502833"/>
            <a:ext cx="4319588" cy="321733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8"/>
          </p:nvPr>
        </p:nvSpPr>
        <p:spPr>
          <a:xfrm>
            <a:off x="4572000" y="5228194"/>
            <a:ext cx="4320000" cy="164630"/>
          </a:xfrm>
        </p:spPr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pic>
        <p:nvPicPr>
          <p:cNvPr id="2" name="Picture 1" descr="laptop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00" y="2204528"/>
            <a:ext cx="3600000" cy="2057705"/>
          </a:xfrm>
          <a:prstGeom prst="rect">
            <a:avLst/>
          </a:prstGeom>
          <a:effectLst>
            <a:reflection stA="40000" endPos="5000" dir="5400000" sy="-100000" algn="bl" rotWithShape="0"/>
          </a:effectLst>
        </p:spPr>
      </p:pic>
      <p:sp>
        <p:nvSpPr>
          <p:cNvPr id="7" name="Content Placeholder 3"/>
          <p:cNvSpPr>
            <a:spLocks noGrp="1"/>
          </p:cNvSpPr>
          <p:nvPr>
            <p:ph sz="quarter" idx="19"/>
          </p:nvPr>
        </p:nvSpPr>
        <p:spPr>
          <a:xfrm>
            <a:off x="5334000" y="2316352"/>
            <a:ext cx="2772000" cy="1699148"/>
          </a:xfrm>
          <a:effectLst>
            <a:reflection stA="20000" endPos="10000" dir="5400000" sy="-100000" algn="bl" rotWithShape="0"/>
          </a:effectLst>
        </p:spPr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5" y="619810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9495086"/>
      </p:ext>
    </p:extLst>
  </p:cSld>
  <p:clrMapOvr>
    <a:masterClrMapping/>
  </p:clrMapOvr>
  <p:transition spd="slow">
    <p:wipe dir="r"/>
  </p:transition>
  <p:extLst>
    <p:ext uri="{DCECCB84-F9BA-43D5-87BE-67443E8EF086}">
      <p15:sldGuideLst xmlns:p15="http://schemas.microsoft.com/office/powerpoint/2012/main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2069" y="910169"/>
            <a:ext cx="7901399" cy="423333"/>
          </a:xfrm>
        </p:spPr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8458" y="1502834"/>
            <a:ext cx="2154756" cy="3217332"/>
          </a:xfrm>
          <a:prstGeom prst="rect">
            <a:avLst/>
          </a:prstGeom>
          <a:effectLst>
            <a:outerShdw blurRad="165100" dist="88900" dir="2880000" algn="tl" rotWithShape="0">
              <a:srgbClr val="000000">
                <a:alpha val="37000"/>
              </a:srgbClr>
            </a:outerShdw>
          </a:effectLst>
        </p:spPr>
      </p:pic>
      <p:sp>
        <p:nvSpPr>
          <p:cNvPr id="6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251999" y="1502833"/>
            <a:ext cx="5234400" cy="32173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quarter" idx="19"/>
          </p:nvPr>
        </p:nvSpPr>
        <p:spPr>
          <a:xfrm>
            <a:off x="6308927" y="1822917"/>
            <a:ext cx="1950429" cy="2600000"/>
          </a:xfrm>
          <a:ln>
            <a:noFill/>
          </a:ln>
        </p:spPr>
        <p:txBody>
          <a:bodyPr/>
          <a:lstStyle/>
          <a:p>
            <a:pPr lvl="0"/>
            <a:r>
              <a:rPr lang="x-none"/>
              <a:t>Click to edit Master text styles</a:t>
            </a:r>
            <a:endParaRPr lang="en-US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5" y="619810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7447840"/>
      </p:ext>
    </p:extLst>
  </p:cSld>
  <p:clrMapOvr>
    <a:masterClrMapping/>
  </p:clrMapOvr>
  <p:transition spd="slow">
    <p:wipe dir="r"/>
  </p:transition>
  <p:extLst>
    <p:ext uri="{DCECCB84-F9BA-43D5-87BE-67443E8EF086}">
      <p15:sldGuideLst xmlns:p15="http://schemas.microsoft.com/office/powerpoint/2012/main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2069" y="910169"/>
            <a:ext cx="7901399" cy="423333"/>
          </a:xfrm>
        </p:spPr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534" y="1502834"/>
            <a:ext cx="1644625" cy="3217332"/>
          </a:xfrm>
          <a:prstGeom prst="rect">
            <a:avLst/>
          </a:prstGeom>
          <a:effectLst>
            <a:outerShdw blurRad="165100" dist="88900" dir="2880000" algn="tl" rotWithShape="0">
              <a:srgbClr val="000000">
                <a:alpha val="37000"/>
              </a:srgbClr>
            </a:outerShdw>
          </a:effectLst>
        </p:spPr>
      </p:pic>
      <p:sp>
        <p:nvSpPr>
          <p:cNvPr id="6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3657600" y="1502833"/>
            <a:ext cx="5234400" cy="32173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quarter" idx="19"/>
          </p:nvPr>
        </p:nvSpPr>
        <p:spPr>
          <a:xfrm>
            <a:off x="1070362" y="1972034"/>
            <a:ext cx="1432956" cy="2317749"/>
          </a:xfrm>
          <a:ln>
            <a:noFill/>
          </a:ln>
        </p:spPr>
        <p:txBody>
          <a:bodyPr/>
          <a:lstStyle/>
          <a:p>
            <a:pPr lvl="0"/>
            <a:r>
              <a:rPr lang="x-none"/>
              <a:t>Click to edit Master text styles</a:t>
            </a:r>
            <a:endParaRPr lang="en-US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5" y="619810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71053577"/>
      </p:ext>
    </p:extLst>
  </p:cSld>
  <p:clrMapOvr>
    <a:masterClrMapping/>
  </p:clrMapOvr>
  <p:transition spd="slow">
    <p:wipe dir="r"/>
  </p:transition>
  <p:extLst>
    <p:ext uri="{DCECCB84-F9BA-43D5-87BE-67443E8EF086}">
      <p15:sldGuideLst xmlns:p15="http://schemas.microsoft.com/office/powerpoint/2012/main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6732000" y="1502833"/>
            <a:ext cx="2160000" cy="320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7" name="Content Placeholder 16"/>
          <p:cNvSpPr>
            <a:spLocks noGrp="1"/>
          </p:cNvSpPr>
          <p:nvPr>
            <p:ph sz="quarter" idx="19" hasCustomPrompt="1"/>
          </p:nvPr>
        </p:nvSpPr>
        <p:spPr>
          <a:xfrm>
            <a:off x="252416" y="1502833"/>
            <a:ext cx="2159588" cy="320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5" y="619810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38516856"/>
      </p:ext>
    </p:extLst>
  </p:cSld>
  <p:clrMapOvr>
    <a:masterClrMapping/>
  </p:clrMapOvr>
  <p:transition spd="slow">
    <p:wipe dir="r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6"/>
          <p:cNvSpPr>
            <a:spLocks noGrp="1"/>
          </p:cNvSpPr>
          <p:nvPr>
            <p:ph sz="quarter" idx="19" hasCustomPrompt="1"/>
          </p:nvPr>
        </p:nvSpPr>
        <p:spPr>
          <a:xfrm>
            <a:off x="252418" y="1502833"/>
            <a:ext cx="8639588" cy="3217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5" y="619810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09126899"/>
      </p:ext>
    </p:extLst>
  </p:cSld>
  <p:clrMapOvr>
    <a:masterClrMapping/>
  </p:clrMapOvr>
  <p:transition spd="slow">
    <p:wipe dir="r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4572000" y="1502833"/>
            <a:ext cx="4320000" cy="3217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16"/>
          <p:cNvSpPr>
            <a:spLocks noGrp="1"/>
          </p:cNvSpPr>
          <p:nvPr>
            <p:ph sz="quarter" idx="19" hasCustomPrompt="1"/>
          </p:nvPr>
        </p:nvSpPr>
        <p:spPr>
          <a:xfrm>
            <a:off x="252412" y="1502833"/>
            <a:ext cx="4320000" cy="3217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5" y="619810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40571941"/>
      </p:ext>
    </p:extLst>
  </p:cSld>
  <p:clrMapOvr>
    <a:masterClrMapping/>
  </p:clrMapOvr>
  <p:transition spd="slow">
    <p:wipe dir="r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 noChangeAspect="1"/>
          </p:cNvSpPr>
          <p:nvPr>
            <p:ph sz="quarter" idx="14" hasCustomPrompt="1"/>
          </p:nvPr>
        </p:nvSpPr>
        <p:spPr>
          <a:xfrm>
            <a:off x="6192000" y="1672169"/>
            <a:ext cx="2700000" cy="191533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16"/>
          <p:cNvSpPr>
            <a:spLocks noGrp="1" noChangeAspect="1"/>
          </p:cNvSpPr>
          <p:nvPr>
            <p:ph sz="quarter" idx="19" hasCustomPrompt="1"/>
          </p:nvPr>
        </p:nvSpPr>
        <p:spPr>
          <a:xfrm>
            <a:off x="286279" y="1672169"/>
            <a:ext cx="2700000" cy="191533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16"/>
          <p:cNvSpPr>
            <a:spLocks noGrp="1" noChangeAspect="1"/>
          </p:cNvSpPr>
          <p:nvPr>
            <p:ph sz="quarter" idx="20" hasCustomPrompt="1"/>
          </p:nvPr>
        </p:nvSpPr>
        <p:spPr>
          <a:xfrm>
            <a:off x="3239140" y="1672169"/>
            <a:ext cx="2700000" cy="191533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9" name="Content Placeholder 16"/>
          <p:cNvSpPr>
            <a:spLocks noGrp="1" noChangeAspect="1"/>
          </p:cNvSpPr>
          <p:nvPr>
            <p:ph sz="quarter" idx="22" hasCustomPrompt="1"/>
          </p:nvPr>
        </p:nvSpPr>
        <p:spPr>
          <a:xfrm>
            <a:off x="6192000" y="3704172"/>
            <a:ext cx="2700000" cy="1100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6"/>
          <p:cNvSpPr>
            <a:spLocks noGrp="1" noChangeAspect="1"/>
          </p:cNvSpPr>
          <p:nvPr>
            <p:ph sz="quarter" idx="23" hasCustomPrompt="1"/>
          </p:nvPr>
        </p:nvSpPr>
        <p:spPr>
          <a:xfrm>
            <a:off x="286279" y="3704172"/>
            <a:ext cx="2700000" cy="1100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6"/>
          <p:cNvSpPr>
            <a:spLocks noGrp="1" noChangeAspect="1"/>
          </p:cNvSpPr>
          <p:nvPr>
            <p:ph sz="quarter" idx="24" hasCustomPrompt="1"/>
          </p:nvPr>
        </p:nvSpPr>
        <p:spPr>
          <a:xfrm>
            <a:off x="3239140" y="3704172"/>
            <a:ext cx="2700000" cy="1100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5" y="619810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59923960"/>
      </p:ext>
    </p:extLst>
  </p:cSld>
  <p:clrMapOvr>
    <a:masterClrMapping/>
  </p:clrMapOvr>
  <p:transition spd="slow">
    <p:wipe dir="r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4"/>
          </p:nvPr>
        </p:nvSpPr>
        <p:spPr>
          <a:xfrm>
            <a:off x="271618" y="2010833"/>
            <a:ext cx="2159001" cy="2400000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25"/>
          </p:nvPr>
        </p:nvSpPr>
        <p:spPr>
          <a:xfrm>
            <a:off x="2425432" y="2010833"/>
            <a:ext cx="2159001" cy="2400000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26"/>
          </p:nvPr>
        </p:nvSpPr>
        <p:spPr>
          <a:xfrm>
            <a:off x="4579255" y="2010833"/>
            <a:ext cx="2159001" cy="2400000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4" name="Content Placeholder 3"/>
          <p:cNvSpPr>
            <a:spLocks noGrp="1"/>
          </p:cNvSpPr>
          <p:nvPr>
            <p:ph sz="quarter" idx="27"/>
          </p:nvPr>
        </p:nvSpPr>
        <p:spPr>
          <a:xfrm>
            <a:off x="6733048" y="2010833"/>
            <a:ext cx="2159001" cy="2400000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8"/>
          </p:nvPr>
        </p:nvSpPr>
        <p:spPr>
          <a:xfrm>
            <a:off x="990625" y="1333500"/>
            <a:ext cx="7162799" cy="677333"/>
          </a:xfrm>
        </p:spPr>
        <p:txBody>
          <a:bodyPr lIns="134967" tIns="70182" rIns="134967" bIns="70182"/>
          <a:lstStyle>
            <a:lvl1pPr algn="ctr">
              <a:lnSpc>
                <a:spcPct val="120000"/>
              </a:lnSpc>
              <a:spcAft>
                <a:spcPts val="600"/>
              </a:spcAft>
              <a:defRPr/>
            </a:lvl1pPr>
            <a:lvl2pPr algn="ctr">
              <a:lnSpc>
                <a:spcPct val="120000"/>
              </a:lnSpc>
              <a:spcAft>
                <a:spcPts val="600"/>
              </a:spcAft>
              <a:defRPr/>
            </a:lvl2pPr>
            <a:lvl3pPr algn="ctr">
              <a:lnSpc>
                <a:spcPct val="120000"/>
              </a:lnSpc>
              <a:spcAft>
                <a:spcPts val="600"/>
              </a:spcAft>
              <a:defRPr/>
            </a:lvl3pPr>
            <a:lvl4pPr algn="ctr">
              <a:lnSpc>
                <a:spcPct val="120000"/>
              </a:lnSpc>
              <a:spcAft>
                <a:spcPts val="600"/>
              </a:spcAft>
              <a:defRPr/>
            </a:lvl4pPr>
            <a:lvl5pPr algn="ctr">
              <a:lnSpc>
                <a:spcPct val="12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x-none"/>
              <a:t>Click to edit Master text styles</a:t>
            </a:r>
            <a:endParaRPr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5" y="619810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19516615"/>
      </p:ext>
    </p:extLst>
  </p:cSld>
  <p:clrMapOvr>
    <a:masterClrMapping/>
  </p:clrMapOvr>
  <p:transition spd="slow">
    <p:wipe dir="r"/>
  </p:transition>
  <p:extLst>
    <p:ext uri="{DCECCB84-F9BA-43D5-87BE-67443E8EF086}">
      <p15:sldGuideLst xmlns:p15="http://schemas.microsoft.com/office/powerpoint/2012/main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/>
          </p:nvPr>
        </p:nvSpPr>
        <p:spPr>
          <a:xfrm>
            <a:off x="3778500" y="1672169"/>
            <a:ext cx="1620000" cy="191533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7" name="Content Placeholder 16"/>
          <p:cNvSpPr>
            <a:spLocks noGrp="1"/>
          </p:cNvSpPr>
          <p:nvPr>
            <p:ph sz="quarter" idx="19"/>
          </p:nvPr>
        </p:nvSpPr>
        <p:spPr>
          <a:xfrm>
            <a:off x="286299" y="1672169"/>
            <a:ext cx="1618723" cy="191533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8" name="Content Placeholder 16"/>
          <p:cNvSpPr>
            <a:spLocks noGrp="1"/>
          </p:cNvSpPr>
          <p:nvPr>
            <p:ph sz="quarter" idx="20"/>
          </p:nvPr>
        </p:nvSpPr>
        <p:spPr>
          <a:xfrm>
            <a:off x="2031749" y="1672169"/>
            <a:ext cx="1620000" cy="191533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9" name="Content Placeholder 16"/>
          <p:cNvSpPr>
            <a:spLocks noGrp="1"/>
          </p:cNvSpPr>
          <p:nvPr>
            <p:ph sz="quarter" idx="22"/>
          </p:nvPr>
        </p:nvSpPr>
        <p:spPr>
          <a:xfrm>
            <a:off x="3778500" y="3704172"/>
            <a:ext cx="1620000" cy="1100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0" name="Content Placeholder 16"/>
          <p:cNvSpPr>
            <a:spLocks noGrp="1"/>
          </p:cNvSpPr>
          <p:nvPr>
            <p:ph sz="quarter" idx="23"/>
          </p:nvPr>
        </p:nvSpPr>
        <p:spPr>
          <a:xfrm>
            <a:off x="286299" y="3704172"/>
            <a:ext cx="1618723" cy="1100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1" name="Content Placeholder 16"/>
          <p:cNvSpPr>
            <a:spLocks noGrp="1"/>
          </p:cNvSpPr>
          <p:nvPr>
            <p:ph sz="quarter" idx="24"/>
          </p:nvPr>
        </p:nvSpPr>
        <p:spPr>
          <a:xfrm>
            <a:off x="2031749" y="3704172"/>
            <a:ext cx="1620000" cy="1100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2" name="Content Placeholder 16"/>
          <p:cNvSpPr>
            <a:spLocks noGrp="1"/>
          </p:cNvSpPr>
          <p:nvPr>
            <p:ph sz="quarter" idx="25"/>
          </p:nvPr>
        </p:nvSpPr>
        <p:spPr>
          <a:xfrm>
            <a:off x="5525251" y="1672169"/>
            <a:ext cx="1620000" cy="191533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3" name="Content Placeholder 16"/>
          <p:cNvSpPr>
            <a:spLocks noGrp="1"/>
          </p:cNvSpPr>
          <p:nvPr>
            <p:ph sz="quarter" idx="26"/>
          </p:nvPr>
        </p:nvSpPr>
        <p:spPr>
          <a:xfrm>
            <a:off x="5525251" y="3704172"/>
            <a:ext cx="1620000" cy="1100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4" name="Content Placeholder 16"/>
          <p:cNvSpPr>
            <a:spLocks noGrp="1"/>
          </p:cNvSpPr>
          <p:nvPr>
            <p:ph sz="quarter" idx="27"/>
          </p:nvPr>
        </p:nvSpPr>
        <p:spPr>
          <a:xfrm>
            <a:off x="7272000" y="1672169"/>
            <a:ext cx="1620000" cy="191533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5" name="Content Placeholder 16"/>
          <p:cNvSpPr>
            <a:spLocks noGrp="1"/>
          </p:cNvSpPr>
          <p:nvPr>
            <p:ph sz="quarter" idx="28"/>
          </p:nvPr>
        </p:nvSpPr>
        <p:spPr>
          <a:xfrm>
            <a:off x="7272000" y="3704172"/>
            <a:ext cx="1620000" cy="1100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5" y="619810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23282708"/>
      </p:ext>
    </p:extLst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/>
          </p:nvPr>
        </p:nvSpPr>
        <p:spPr>
          <a:xfrm>
            <a:off x="3778500" y="1672172"/>
            <a:ext cx="1620000" cy="1608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16"/>
          <p:cNvSpPr>
            <a:spLocks noGrp="1"/>
          </p:cNvSpPr>
          <p:nvPr>
            <p:ph sz="quarter" idx="19"/>
          </p:nvPr>
        </p:nvSpPr>
        <p:spPr>
          <a:xfrm>
            <a:off x="286299" y="1672172"/>
            <a:ext cx="1618723" cy="1608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16"/>
          <p:cNvSpPr>
            <a:spLocks noGrp="1"/>
          </p:cNvSpPr>
          <p:nvPr>
            <p:ph sz="quarter" idx="20"/>
          </p:nvPr>
        </p:nvSpPr>
        <p:spPr>
          <a:xfrm>
            <a:off x="2031749" y="1672172"/>
            <a:ext cx="1620000" cy="1608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>
          <a:xfrm>
            <a:off x="4572000" y="5228194"/>
            <a:ext cx="4320000" cy="16463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12" name="Content Placeholder 16"/>
          <p:cNvSpPr>
            <a:spLocks noGrp="1"/>
          </p:cNvSpPr>
          <p:nvPr>
            <p:ph sz="quarter" idx="25"/>
          </p:nvPr>
        </p:nvSpPr>
        <p:spPr>
          <a:xfrm>
            <a:off x="5525251" y="1672172"/>
            <a:ext cx="1620000" cy="1608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6"/>
          <p:cNvSpPr>
            <a:spLocks noGrp="1"/>
          </p:cNvSpPr>
          <p:nvPr>
            <p:ph sz="quarter" idx="27"/>
          </p:nvPr>
        </p:nvSpPr>
        <p:spPr>
          <a:xfrm>
            <a:off x="7272000" y="1672172"/>
            <a:ext cx="1620000" cy="1608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285767" y="3250327"/>
            <a:ext cx="1618723" cy="53851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8"/>
          </p:nvPr>
        </p:nvSpPr>
        <p:spPr>
          <a:xfrm>
            <a:off x="286299" y="3788858"/>
            <a:ext cx="1618723" cy="997183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9"/>
          </p:nvPr>
        </p:nvSpPr>
        <p:spPr>
          <a:xfrm>
            <a:off x="2031237" y="3250327"/>
            <a:ext cx="1618723" cy="53851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30"/>
          </p:nvPr>
        </p:nvSpPr>
        <p:spPr>
          <a:xfrm>
            <a:off x="2031767" y="3788858"/>
            <a:ext cx="1618723" cy="997183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31"/>
          </p:nvPr>
        </p:nvSpPr>
        <p:spPr>
          <a:xfrm>
            <a:off x="3779799" y="3250327"/>
            <a:ext cx="1618723" cy="53851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32"/>
          </p:nvPr>
        </p:nvSpPr>
        <p:spPr>
          <a:xfrm>
            <a:off x="3780327" y="3788858"/>
            <a:ext cx="1618723" cy="997183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33"/>
          </p:nvPr>
        </p:nvSpPr>
        <p:spPr>
          <a:xfrm>
            <a:off x="5525267" y="3250327"/>
            <a:ext cx="1618723" cy="53851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34"/>
          </p:nvPr>
        </p:nvSpPr>
        <p:spPr>
          <a:xfrm>
            <a:off x="5525797" y="3788858"/>
            <a:ext cx="1618723" cy="997183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35"/>
          </p:nvPr>
        </p:nvSpPr>
        <p:spPr>
          <a:xfrm>
            <a:off x="7273299" y="3250327"/>
            <a:ext cx="1618723" cy="53851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36"/>
          </p:nvPr>
        </p:nvSpPr>
        <p:spPr>
          <a:xfrm>
            <a:off x="7273824" y="3788858"/>
            <a:ext cx="1618723" cy="997183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5" y="619810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74604564"/>
      </p:ext>
    </p:extLst>
  </p:cSld>
  <p:clrMapOvr>
    <a:masterClrMapping/>
  </p:clrMapOvr>
  <p:transition spd="slow">
    <p:wipe dir="r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/>
          </p:nvPr>
        </p:nvSpPr>
        <p:spPr>
          <a:xfrm>
            <a:off x="3778500" y="1672172"/>
            <a:ext cx="1620000" cy="1608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7" name="Content Placeholder 16"/>
          <p:cNvSpPr>
            <a:spLocks noGrp="1"/>
          </p:cNvSpPr>
          <p:nvPr>
            <p:ph sz="quarter" idx="19"/>
          </p:nvPr>
        </p:nvSpPr>
        <p:spPr>
          <a:xfrm>
            <a:off x="286299" y="1672172"/>
            <a:ext cx="1618723" cy="1608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8" name="Content Placeholder 16"/>
          <p:cNvSpPr>
            <a:spLocks noGrp="1"/>
          </p:cNvSpPr>
          <p:nvPr>
            <p:ph sz="quarter" idx="20"/>
          </p:nvPr>
        </p:nvSpPr>
        <p:spPr>
          <a:xfrm>
            <a:off x="2031749" y="1672172"/>
            <a:ext cx="1620000" cy="1608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12" name="Content Placeholder 16"/>
          <p:cNvSpPr>
            <a:spLocks noGrp="1"/>
          </p:cNvSpPr>
          <p:nvPr>
            <p:ph sz="quarter" idx="25"/>
          </p:nvPr>
        </p:nvSpPr>
        <p:spPr>
          <a:xfrm>
            <a:off x="5525251" y="1672172"/>
            <a:ext cx="1620000" cy="1608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4" name="Content Placeholder 16"/>
          <p:cNvSpPr>
            <a:spLocks noGrp="1"/>
          </p:cNvSpPr>
          <p:nvPr>
            <p:ph sz="quarter" idx="27"/>
          </p:nvPr>
        </p:nvSpPr>
        <p:spPr>
          <a:xfrm>
            <a:off x="7272000" y="1672172"/>
            <a:ext cx="1620000" cy="1608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285767" y="3250327"/>
            <a:ext cx="1618723" cy="53851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endParaRPr lang="en-US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8"/>
          </p:nvPr>
        </p:nvSpPr>
        <p:spPr>
          <a:xfrm>
            <a:off x="286299" y="3788858"/>
            <a:ext cx="1618723" cy="997183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9"/>
          </p:nvPr>
        </p:nvSpPr>
        <p:spPr>
          <a:xfrm>
            <a:off x="2031237" y="3250327"/>
            <a:ext cx="1618723" cy="53851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endParaRPr lang="en-US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30"/>
          </p:nvPr>
        </p:nvSpPr>
        <p:spPr>
          <a:xfrm>
            <a:off x="2031767" y="3788858"/>
            <a:ext cx="1618723" cy="997183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/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31"/>
          </p:nvPr>
        </p:nvSpPr>
        <p:spPr>
          <a:xfrm>
            <a:off x="3779799" y="3250327"/>
            <a:ext cx="1618723" cy="53851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endParaRPr lang="en-US"/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32"/>
          </p:nvPr>
        </p:nvSpPr>
        <p:spPr>
          <a:xfrm>
            <a:off x="3780327" y="3788858"/>
            <a:ext cx="1618723" cy="997183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33"/>
          </p:nvPr>
        </p:nvSpPr>
        <p:spPr>
          <a:xfrm>
            <a:off x="5525267" y="3250327"/>
            <a:ext cx="1618723" cy="53851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endParaRPr lang="en-US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34"/>
          </p:nvPr>
        </p:nvSpPr>
        <p:spPr>
          <a:xfrm>
            <a:off x="5525797" y="3788858"/>
            <a:ext cx="1618723" cy="997183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/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35"/>
          </p:nvPr>
        </p:nvSpPr>
        <p:spPr>
          <a:xfrm>
            <a:off x="7273299" y="3250327"/>
            <a:ext cx="1618723" cy="53851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endParaRPr lang="en-US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36"/>
          </p:nvPr>
        </p:nvSpPr>
        <p:spPr>
          <a:xfrm>
            <a:off x="7273824" y="3788858"/>
            <a:ext cx="1618723" cy="997183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/>
          </a:p>
        </p:txBody>
      </p:sp>
      <p:sp>
        <p:nvSpPr>
          <p:cNvPr id="2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5" y="619810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56249478"/>
      </p:ext>
    </p:extLst>
  </p:cSld>
  <p:clrMapOvr>
    <a:masterClrMapping/>
  </p:clrMapOvr>
  <p:transition spd="slow">
    <p:wipe dir="r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/>
          </p:nvPr>
        </p:nvSpPr>
        <p:spPr>
          <a:xfrm>
            <a:off x="6192000" y="1672167"/>
            <a:ext cx="2700000" cy="1600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7" name="Content Placeholder 16"/>
          <p:cNvSpPr>
            <a:spLocks noGrp="1"/>
          </p:cNvSpPr>
          <p:nvPr>
            <p:ph sz="quarter" idx="19"/>
          </p:nvPr>
        </p:nvSpPr>
        <p:spPr>
          <a:xfrm>
            <a:off x="286279" y="1672167"/>
            <a:ext cx="2700000" cy="1600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8" name="Content Placeholder 16"/>
          <p:cNvSpPr>
            <a:spLocks noGrp="1"/>
          </p:cNvSpPr>
          <p:nvPr>
            <p:ph sz="quarter" idx="20"/>
          </p:nvPr>
        </p:nvSpPr>
        <p:spPr>
          <a:xfrm>
            <a:off x="3239140" y="1672167"/>
            <a:ext cx="2700000" cy="1600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285760" y="3250327"/>
            <a:ext cx="2700339" cy="53851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endParaRPr lang="en-US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23"/>
          </p:nvPr>
        </p:nvSpPr>
        <p:spPr>
          <a:xfrm>
            <a:off x="3239147" y="3250327"/>
            <a:ext cx="2700339" cy="53851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endParaRPr lang="en-US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4"/>
          </p:nvPr>
        </p:nvSpPr>
        <p:spPr>
          <a:xfrm>
            <a:off x="6191674" y="3250327"/>
            <a:ext cx="2700339" cy="53851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endParaRPr lang="en-US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25"/>
          </p:nvPr>
        </p:nvSpPr>
        <p:spPr>
          <a:xfrm>
            <a:off x="286282" y="3788858"/>
            <a:ext cx="2700339" cy="997183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6"/>
          </p:nvPr>
        </p:nvSpPr>
        <p:spPr>
          <a:xfrm>
            <a:off x="3239147" y="3788858"/>
            <a:ext cx="2700339" cy="997183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7"/>
          </p:nvPr>
        </p:nvSpPr>
        <p:spPr>
          <a:xfrm>
            <a:off x="6192205" y="3788858"/>
            <a:ext cx="2700339" cy="997183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/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5" y="619810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94870831"/>
      </p:ext>
    </p:extLst>
  </p:cSld>
  <p:clrMapOvr>
    <a:masterClrMapping/>
  </p:clrMapOvr>
  <p:transition spd="slow">
    <p:wipe dir="r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6084000" y="1926167"/>
            <a:ext cx="3060000" cy="2794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16"/>
          <p:cNvSpPr>
            <a:spLocks noGrp="1"/>
          </p:cNvSpPr>
          <p:nvPr>
            <p:ph sz="quarter" idx="19" hasCustomPrompt="1"/>
          </p:nvPr>
        </p:nvSpPr>
        <p:spPr>
          <a:xfrm>
            <a:off x="0" y="1926167"/>
            <a:ext cx="3060000" cy="2794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16"/>
          <p:cNvSpPr>
            <a:spLocks noGrp="1"/>
          </p:cNvSpPr>
          <p:nvPr>
            <p:ph sz="quarter" idx="20" hasCustomPrompt="1"/>
          </p:nvPr>
        </p:nvSpPr>
        <p:spPr>
          <a:xfrm>
            <a:off x="3042000" y="1926167"/>
            <a:ext cx="3060000" cy="2794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5" y="619810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02538392"/>
      </p:ext>
    </p:extLst>
  </p:cSld>
  <p:clrMapOvr>
    <a:masterClrMapping/>
  </p:clrMapOvr>
  <p:transition spd="slow">
    <p:wipe dir="r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6214559" y="1467584"/>
            <a:ext cx="2677467" cy="3396074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16"/>
          <p:cNvSpPr>
            <a:spLocks noGrp="1"/>
          </p:cNvSpPr>
          <p:nvPr>
            <p:ph sz="quarter" idx="19" hasCustomPrompt="1"/>
          </p:nvPr>
        </p:nvSpPr>
        <p:spPr>
          <a:xfrm>
            <a:off x="262471" y="1467584"/>
            <a:ext cx="2695932" cy="3396074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16"/>
          <p:cNvSpPr>
            <a:spLocks noGrp="1"/>
          </p:cNvSpPr>
          <p:nvPr>
            <p:ph sz="quarter" idx="20" hasCustomPrompt="1"/>
          </p:nvPr>
        </p:nvSpPr>
        <p:spPr>
          <a:xfrm>
            <a:off x="3250015" y="1467584"/>
            <a:ext cx="2673001" cy="3396074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5" y="619810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38220865"/>
      </p:ext>
    </p:extLst>
  </p:cSld>
  <p:clrMapOvr>
    <a:masterClrMapping/>
  </p:clrMapOvr>
  <p:transition spd="slow">
    <p:wipe dir="r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10" name="Content Placeholder 16"/>
          <p:cNvSpPr>
            <a:spLocks noGrp="1" noChangeAspect="1"/>
          </p:cNvSpPr>
          <p:nvPr>
            <p:ph sz="quarter" idx="23" hasCustomPrompt="1"/>
          </p:nvPr>
        </p:nvSpPr>
        <p:spPr>
          <a:xfrm>
            <a:off x="3654000" y="1635000"/>
            <a:ext cx="1836000" cy="2040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16"/>
          <p:cNvSpPr>
            <a:spLocks noGrp="1" noChangeAspect="1"/>
          </p:cNvSpPr>
          <p:nvPr>
            <p:ph sz="quarter" idx="24" hasCustomPrompt="1"/>
          </p:nvPr>
        </p:nvSpPr>
        <p:spPr>
          <a:xfrm>
            <a:off x="5481001" y="1635000"/>
            <a:ext cx="1836000" cy="2040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16"/>
          <p:cNvSpPr>
            <a:spLocks noGrp="1" noChangeAspect="1"/>
          </p:cNvSpPr>
          <p:nvPr>
            <p:ph sz="quarter" idx="25" hasCustomPrompt="1"/>
          </p:nvPr>
        </p:nvSpPr>
        <p:spPr>
          <a:xfrm>
            <a:off x="7308000" y="1635000"/>
            <a:ext cx="1836000" cy="2040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16"/>
          <p:cNvSpPr>
            <a:spLocks noGrp="1" noChangeAspect="1"/>
          </p:cNvSpPr>
          <p:nvPr>
            <p:ph sz="quarter" idx="28" hasCustomPrompt="1"/>
          </p:nvPr>
        </p:nvSpPr>
        <p:spPr>
          <a:xfrm>
            <a:off x="3654000" y="3675000"/>
            <a:ext cx="1836000" cy="2040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16"/>
          <p:cNvSpPr>
            <a:spLocks noGrp="1" noChangeAspect="1"/>
          </p:cNvSpPr>
          <p:nvPr>
            <p:ph sz="quarter" idx="29" hasCustomPrompt="1"/>
          </p:nvPr>
        </p:nvSpPr>
        <p:spPr>
          <a:xfrm>
            <a:off x="5481001" y="3675000"/>
            <a:ext cx="1836000" cy="2040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16"/>
          <p:cNvSpPr>
            <a:spLocks noGrp="1" noChangeAspect="1"/>
          </p:cNvSpPr>
          <p:nvPr>
            <p:ph sz="quarter" idx="30" hasCustomPrompt="1"/>
          </p:nvPr>
        </p:nvSpPr>
        <p:spPr>
          <a:xfrm>
            <a:off x="7308000" y="3675000"/>
            <a:ext cx="1836000" cy="2040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-8468" y="1635000"/>
            <a:ext cx="3672000" cy="408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8" rIns="91418" bIns="45708" rtlCol="0" anchor="ctr"/>
          <a:lstStyle/>
          <a:p>
            <a:pPr algn="ctr"/>
            <a:endParaRPr lang="en-US" sz="1800">
              <a:solidFill>
                <a:srgbClr val="415481"/>
              </a:solidFill>
              <a:latin typeface="Roboto Light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1"/>
          </p:nvPr>
        </p:nvSpPr>
        <p:spPr>
          <a:xfrm>
            <a:off x="381003" y="2095500"/>
            <a:ext cx="2895600" cy="423333"/>
          </a:xfrm>
        </p:spPr>
        <p:txBody>
          <a:bodyPr/>
          <a:lstStyle>
            <a:lvl1pPr algn="ctr">
              <a:defRPr sz="1600">
                <a:solidFill>
                  <a:schemeClr val="bg2"/>
                </a:solidFill>
              </a:defRPr>
            </a:lvl1pPr>
            <a:lvl2pPr algn="ctr">
              <a:defRPr sz="1600">
                <a:solidFill>
                  <a:schemeClr val="bg2"/>
                </a:solidFill>
              </a:defRPr>
            </a:lvl2pPr>
            <a:lvl3pPr algn="ctr">
              <a:defRPr sz="1600">
                <a:solidFill>
                  <a:schemeClr val="bg2"/>
                </a:solidFill>
              </a:defRPr>
            </a:lvl3pPr>
            <a:lvl4pPr algn="ctr">
              <a:defRPr sz="1600">
                <a:solidFill>
                  <a:schemeClr val="bg2"/>
                </a:solidFill>
              </a:defRPr>
            </a:lvl4pPr>
            <a:lvl5pPr algn="ctr">
              <a:defRPr sz="1600">
                <a:solidFill>
                  <a:schemeClr val="bg2"/>
                </a:solidFill>
              </a:defRPr>
            </a:lvl5pPr>
          </a:lstStyle>
          <a:p>
            <a:pPr lvl="0"/>
            <a:r>
              <a:rPr lang="x-none"/>
              <a:t>Click to edit Master</a:t>
            </a:r>
            <a:endParaRPr lang="en-US"/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32"/>
          </p:nvPr>
        </p:nvSpPr>
        <p:spPr>
          <a:xfrm>
            <a:off x="381003" y="3691469"/>
            <a:ext cx="2895600" cy="423333"/>
          </a:xfrm>
        </p:spPr>
        <p:txBody>
          <a:bodyPr/>
          <a:lstStyle>
            <a:lvl1pPr algn="ctr">
              <a:defRPr sz="1200">
                <a:solidFill>
                  <a:schemeClr val="accent2"/>
                </a:solidFill>
              </a:defRPr>
            </a:lvl1pPr>
            <a:lvl2pPr algn="ctr">
              <a:defRPr sz="1600">
                <a:solidFill>
                  <a:schemeClr val="bg2"/>
                </a:solidFill>
              </a:defRPr>
            </a:lvl2pPr>
            <a:lvl3pPr algn="ctr">
              <a:defRPr sz="1600">
                <a:solidFill>
                  <a:schemeClr val="bg2"/>
                </a:solidFill>
              </a:defRPr>
            </a:lvl3pPr>
            <a:lvl4pPr algn="ctr">
              <a:defRPr sz="1600">
                <a:solidFill>
                  <a:schemeClr val="bg2"/>
                </a:solidFill>
              </a:defRPr>
            </a:lvl4pPr>
            <a:lvl5pPr algn="ctr">
              <a:defRPr sz="1600">
                <a:solidFill>
                  <a:schemeClr val="bg2"/>
                </a:solidFill>
              </a:defRPr>
            </a:lvl5pPr>
          </a:lstStyle>
          <a:p>
            <a:pPr lvl="0"/>
            <a:r>
              <a:rPr lang="x-none"/>
              <a:t>Click to edit Master</a:t>
            </a:r>
            <a:endParaRPr lang="en-US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33"/>
          </p:nvPr>
        </p:nvSpPr>
        <p:spPr>
          <a:xfrm>
            <a:off x="381003" y="4114824"/>
            <a:ext cx="2895600" cy="1113370"/>
          </a:xfrm>
        </p:spPr>
        <p:txBody>
          <a:bodyPr/>
          <a:lstStyle>
            <a:lvl1pPr algn="ctr">
              <a:lnSpc>
                <a:spcPct val="120000"/>
              </a:lnSpc>
              <a:defRPr sz="1000">
                <a:solidFill>
                  <a:schemeClr val="bg2"/>
                </a:solidFill>
              </a:defRPr>
            </a:lvl1pPr>
            <a:lvl2pPr algn="ctr">
              <a:defRPr sz="1600">
                <a:solidFill>
                  <a:schemeClr val="bg2"/>
                </a:solidFill>
              </a:defRPr>
            </a:lvl2pPr>
            <a:lvl3pPr algn="ctr">
              <a:defRPr sz="1600">
                <a:solidFill>
                  <a:schemeClr val="bg2"/>
                </a:solidFill>
              </a:defRPr>
            </a:lvl3pPr>
            <a:lvl4pPr algn="ctr">
              <a:defRPr sz="1600">
                <a:solidFill>
                  <a:schemeClr val="bg2"/>
                </a:solidFill>
              </a:defRPr>
            </a:lvl4pPr>
            <a:lvl5pPr algn="ctr">
              <a:defRPr sz="1600">
                <a:solidFill>
                  <a:schemeClr val="bg2"/>
                </a:solidFill>
              </a:defRPr>
            </a:lvl5pPr>
          </a:lstStyle>
          <a:p>
            <a:pPr lvl="0"/>
            <a:r>
              <a:rPr lang="x-none"/>
              <a:t>Click to edit Master</a:t>
            </a:r>
            <a:endParaRPr lang="en-US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34"/>
          </p:nvPr>
        </p:nvSpPr>
        <p:spPr>
          <a:xfrm>
            <a:off x="1420815" y="2658188"/>
            <a:ext cx="788988" cy="876651"/>
          </a:xfrm>
        </p:spPr>
        <p:txBody>
          <a:bodyPr/>
          <a:lstStyle/>
          <a:p>
            <a:pPr lvl="0"/>
            <a:r>
              <a:rPr lang="x-none"/>
              <a:t>Click to edit</a:t>
            </a:r>
            <a:endParaRPr lang="en-US"/>
          </a:p>
        </p:txBody>
      </p:sp>
      <p:sp>
        <p:nvSpPr>
          <p:cNvPr id="1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5" y="619810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24310308"/>
      </p:ext>
    </p:extLst>
  </p:cSld>
  <p:clrMapOvr>
    <a:masterClrMapping/>
  </p:clrMapOvr>
  <p:transition spd="slow">
    <p:wipe dir="r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10" name="Content Placeholder 16"/>
          <p:cNvSpPr>
            <a:spLocks noGrp="1" noChangeAspect="1"/>
          </p:cNvSpPr>
          <p:nvPr>
            <p:ph sz="quarter" idx="23" hasCustomPrompt="1"/>
          </p:nvPr>
        </p:nvSpPr>
        <p:spPr>
          <a:xfrm>
            <a:off x="3654000" y="1635000"/>
            <a:ext cx="1836000" cy="2040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16"/>
          <p:cNvSpPr>
            <a:spLocks noGrp="1" noChangeAspect="1"/>
          </p:cNvSpPr>
          <p:nvPr>
            <p:ph sz="quarter" idx="24" hasCustomPrompt="1"/>
          </p:nvPr>
        </p:nvSpPr>
        <p:spPr>
          <a:xfrm>
            <a:off x="5481001" y="1635000"/>
            <a:ext cx="1836000" cy="2040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16"/>
          <p:cNvSpPr>
            <a:spLocks noGrp="1" noChangeAspect="1"/>
          </p:cNvSpPr>
          <p:nvPr>
            <p:ph sz="quarter" idx="25" hasCustomPrompt="1"/>
          </p:nvPr>
        </p:nvSpPr>
        <p:spPr>
          <a:xfrm>
            <a:off x="7308000" y="1635000"/>
            <a:ext cx="1836000" cy="2040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16"/>
          <p:cNvSpPr>
            <a:spLocks noGrp="1" noChangeAspect="1"/>
          </p:cNvSpPr>
          <p:nvPr>
            <p:ph sz="quarter" idx="28" hasCustomPrompt="1"/>
          </p:nvPr>
        </p:nvSpPr>
        <p:spPr>
          <a:xfrm>
            <a:off x="3654000" y="3675000"/>
            <a:ext cx="1836000" cy="2040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16"/>
          <p:cNvSpPr>
            <a:spLocks noGrp="1" noChangeAspect="1"/>
          </p:cNvSpPr>
          <p:nvPr>
            <p:ph sz="quarter" idx="29" hasCustomPrompt="1"/>
          </p:nvPr>
        </p:nvSpPr>
        <p:spPr>
          <a:xfrm>
            <a:off x="5481001" y="3675000"/>
            <a:ext cx="1836000" cy="2040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16"/>
          <p:cNvSpPr>
            <a:spLocks noGrp="1" noChangeAspect="1"/>
          </p:cNvSpPr>
          <p:nvPr>
            <p:ph sz="quarter" idx="30" hasCustomPrompt="1"/>
          </p:nvPr>
        </p:nvSpPr>
        <p:spPr>
          <a:xfrm>
            <a:off x="7308000" y="3675000"/>
            <a:ext cx="1836000" cy="2040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16"/>
          <p:cNvSpPr>
            <a:spLocks noGrp="1" noChangeAspect="1"/>
          </p:cNvSpPr>
          <p:nvPr>
            <p:ph sz="quarter" idx="31" hasCustomPrompt="1"/>
          </p:nvPr>
        </p:nvSpPr>
        <p:spPr>
          <a:xfrm>
            <a:off x="-8999" y="1635000"/>
            <a:ext cx="1836000" cy="2040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16"/>
          <p:cNvSpPr>
            <a:spLocks noGrp="1" noChangeAspect="1"/>
          </p:cNvSpPr>
          <p:nvPr>
            <p:ph sz="quarter" idx="32" hasCustomPrompt="1"/>
          </p:nvPr>
        </p:nvSpPr>
        <p:spPr>
          <a:xfrm>
            <a:off x="1818000" y="1635000"/>
            <a:ext cx="1836000" cy="2040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Content Placeholder 16"/>
          <p:cNvSpPr>
            <a:spLocks noGrp="1" noChangeAspect="1"/>
          </p:cNvSpPr>
          <p:nvPr>
            <p:ph sz="quarter" idx="33" hasCustomPrompt="1"/>
          </p:nvPr>
        </p:nvSpPr>
        <p:spPr>
          <a:xfrm>
            <a:off x="-8999" y="3675000"/>
            <a:ext cx="1836000" cy="2040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Content Placeholder 16"/>
          <p:cNvSpPr>
            <a:spLocks noGrp="1" noChangeAspect="1"/>
          </p:cNvSpPr>
          <p:nvPr>
            <p:ph sz="quarter" idx="34" hasCustomPrompt="1"/>
          </p:nvPr>
        </p:nvSpPr>
        <p:spPr>
          <a:xfrm>
            <a:off x="1818000" y="3675000"/>
            <a:ext cx="1836000" cy="2040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5" y="619810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10835196"/>
      </p:ext>
    </p:extLst>
  </p:cSld>
  <p:clrMapOvr>
    <a:masterClrMapping/>
  </p:clrMapOvr>
  <p:transition spd="slow">
    <p:wipe dir="r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252000" y="1502833"/>
            <a:ext cx="8640000" cy="3217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3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3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30000"/>
              </a:lnSpc>
              <a:spcBef>
                <a:spcPts val="0"/>
              </a:spcBef>
              <a:buFont typeface="Arial"/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5" y="619810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22602974"/>
      </p:ext>
    </p:extLst>
  </p:cSld>
  <p:clrMapOvr>
    <a:masterClrMapping/>
  </p:clrMapOvr>
  <p:transition spd="slow">
    <p:wipe dir="r"/>
  </p:transition>
  <p:extLst>
    <p:ext uri="{DCECCB84-F9BA-43D5-87BE-67443E8EF086}">
      <p15:sldGuideLst xmlns:p15="http://schemas.microsoft.com/office/powerpoint/2012/main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5" y="619810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52591707"/>
      </p:ext>
    </p:extLst>
  </p:cSld>
  <p:clrMapOvr>
    <a:masterClrMapping/>
  </p:clrMapOvr>
  <p:transition spd="slow">
    <p:wipe dir="r"/>
  </p:transition>
  <p:extLst>
    <p:ext uri="{DCECCB84-F9BA-43D5-87BE-67443E8EF086}">
      <p15:sldGuideLst xmlns:p15="http://schemas.microsoft.com/office/powerpoint/2012/main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6"/>
          <p:cNvSpPr>
            <a:spLocks noGrp="1"/>
          </p:cNvSpPr>
          <p:nvPr>
            <p:ph sz="quarter" idx="11"/>
          </p:nvPr>
        </p:nvSpPr>
        <p:spPr>
          <a:xfrm>
            <a:off x="1836000" y="0"/>
            <a:ext cx="1836000" cy="2857500"/>
          </a:xfrm>
          <a:prstGeom prst="rect">
            <a:avLst/>
          </a:prstGeom>
        </p:spPr>
        <p:txBody>
          <a:bodyPr lIns="68564" tIns="34281" rIns="68564" bIns="34281">
            <a:noAutofit/>
          </a:bodyPr>
          <a:lstStyle>
            <a:lvl1pPr marL="0" indent="0">
              <a:buNone/>
              <a:defRPr sz="1000">
                <a:latin typeface="Roboto Light"/>
                <a:cs typeface="Roboto Light"/>
              </a:defRPr>
            </a:lvl1pPr>
            <a:lvl2pPr marL="456947" indent="0">
              <a:buNone/>
              <a:defRPr sz="1000">
                <a:latin typeface="Roboto Light"/>
                <a:cs typeface="Roboto Light"/>
              </a:defRPr>
            </a:lvl2pPr>
            <a:lvl3pPr marL="913911" indent="0">
              <a:buNone/>
              <a:defRPr sz="1000">
                <a:latin typeface="Roboto Light"/>
                <a:cs typeface="Roboto Light"/>
              </a:defRPr>
            </a:lvl3pPr>
            <a:lvl4pPr marL="1370867" indent="0">
              <a:buNone/>
              <a:defRPr sz="1000">
                <a:latin typeface="Roboto Light"/>
                <a:cs typeface="Roboto Light"/>
              </a:defRPr>
            </a:lvl4pPr>
            <a:lvl5pPr marL="1827821" indent="0">
              <a:buNone/>
              <a:defRPr sz="1000">
                <a:latin typeface="Roboto Light"/>
                <a:cs typeface="Roboto Light"/>
              </a:defRPr>
            </a:lvl5pPr>
          </a:lstStyle>
          <a:p>
            <a:pPr lvl="0"/>
            <a:r>
              <a:rPr lang="x-none"/>
              <a:t>Click to edit Master text styles</a:t>
            </a:r>
            <a:endParaRPr lang="en-US"/>
          </a:p>
        </p:txBody>
      </p:sp>
      <p:sp>
        <p:nvSpPr>
          <p:cNvPr id="13" name="Content Placeholder 6"/>
          <p:cNvSpPr>
            <a:spLocks noGrp="1"/>
          </p:cNvSpPr>
          <p:nvPr>
            <p:ph sz="quarter" idx="12"/>
          </p:nvPr>
        </p:nvSpPr>
        <p:spPr>
          <a:xfrm>
            <a:off x="3672000" y="2857500"/>
            <a:ext cx="1836000" cy="2857500"/>
          </a:xfrm>
          <a:prstGeom prst="rect">
            <a:avLst/>
          </a:prstGeom>
        </p:spPr>
        <p:txBody>
          <a:bodyPr lIns="68564" tIns="34281" rIns="68564" bIns="34281">
            <a:noAutofit/>
          </a:bodyPr>
          <a:lstStyle>
            <a:lvl1pPr marL="0" indent="0">
              <a:buNone/>
              <a:defRPr sz="1000">
                <a:latin typeface="Roboto Light"/>
                <a:cs typeface="Roboto Light"/>
              </a:defRPr>
            </a:lvl1pPr>
            <a:lvl2pPr marL="456947" indent="0">
              <a:buNone/>
              <a:defRPr sz="1000">
                <a:latin typeface="Roboto Light"/>
                <a:cs typeface="Roboto Light"/>
              </a:defRPr>
            </a:lvl2pPr>
            <a:lvl3pPr marL="913911" indent="0">
              <a:buNone/>
              <a:defRPr sz="1000">
                <a:latin typeface="Roboto Light"/>
                <a:cs typeface="Roboto Light"/>
              </a:defRPr>
            </a:lvl3pPr>
            <a:lvl4pPr marL="1370867" indent="0">
              <a:buNone/>
              <a:defRPr sz="1000">
                <a:latin typeface="Roboto Light"/>
                <a:cs typeface="Roboto Light"/>
              </a:defRPr>
            </a:lvl4pPr>
            <a:lvl5pPr marL="1827821" indent="0">
              <a:buNone/>
              <a:defRPr sz="1000">
                <a:latin typeface="Roboto Light"/>
                <a:cs typeface="Roboto Light"/>
              </a:defRPr>
            </a:lvl5pPr>
          </a:lstStyle>
          <a:p>
            <a:pPr lvl="0"/>
            <a:r>
              <a:rPr lang="x-none"/>
              <a:t>Click to edit Master text styles</a:t>
            </a:r>
            <a:endParaRPr lang="en-US"/>
          </a:p>
        </p:txBody>
      </p:sp>
      <p:sp>
        <p:nvSpPr>
          <p:cNvPr id="14" name="Content Placeholder 6"/>
          <p:cNvSpPr>
            <a:spLocks noGrp="1"/>
          </p:cNvSpPr>
          <p:nvPr>
            <p:ph sz="quarter" idx="13"/>
          </p:nvPr>
        </p:nvSpPr>
        <p:spPr>
          <a:xfrm>
            <a:off x="5508000" y="2857500"/>
            <a:ext cx="1836000" cy="1439333"/>
          </a:xfrm>
          <a:prstGeom prst="rect">
            <a:avLst/>
          </a:prstGeom>
        </p:spPr>
        <p:txBody>
          <a:bodyPr lIns="68564" tIns="34281" rIns="68564" bIns="34281">
            <a:noAutofit/>
          </a:bodyPr>
          <a:lstStyle>
            <a:lvl1pPr marL="0" indent="0">
              <a:buNone/>
              <a:defRPr sz="1000">
                <a:latin typeface="Roboto Light"/>
                <a:cs typeface="Roboto Light"/>
              </a:defRPr>
            </a:lvl1pPr>
            <a:lvl2pPr marL="456947" indent="0">
              <a:buNone/>
              <a:defRPr sz="1000">
                <a:latin typeface="Roboto Light"/>
                <a:cs typeface="Roboto Light"/>
              </a:defRPr>
            </a:lvl2pPr>
            <a:lvl3pPr marL="913911" indent="0">
              <a:buNone/>
              <a:defRPr sz="1000">
                <a:latin typeface="Roboto Light"/>
                <a:cs typeface="Roboto Light"/>
              </a:defRPr>
            </a:lvl3pPr>
            <a:lvl4pPr marL="1370867" indent="0">
              <a:buNone/>
              <a:defRPr sz="1000">
                <a:latin typeface="Roboto Light"/>
                <a:cs typeface="Roboto Light"/>
              </a:defRPr>
            </a:lvl4pPr>
            <a:lvl5pPr marL="1827821" indent="0">
              <a:buNone/>
              <a:defRPr sz="1000">
                <a:latin typeface="Roboto Light"/>
                <a:cs typeface="Roboto Light"/>
              </a:defRPr>
            </a:lvl5pPr>
          </a:lstStyle>
          <a:p>
            <a:pPr lvl="0"/>
            <a:r>
              <a:rPr lang="x-none"/>
              <a:t>Click to edit Master text styles</a:t>
            </a:r>
            <a:endParaRPr lang="en-US"/>
          </a:p>
        </p:txBody>
      </p:sp>
      <p:sp>
        <p:nvSpPr>
          <p:cNvPr id="15" name="Content Placeholder 6"/>
          <p:cNvSpPr>
            <a:spLocks noGrp="1"/>
          </p:cNvSpPr>
          <p:nvPr>
            <p:ph sz="quarter" idx="14"/>
          </p:nvPr>
        </p:nvSpPr>
        <p:spPr>
          <a:xfrm>
            <a:off x="7344000" y="0"/>
            <a:ext cx="1836000" cy="2857500"/>
          </a:xfrm>
          <a:prstGeom prst="rect">
            <a:avLst/>
          </a:prstGeom>
        </p:spPr>
        <p:txBody>
          <a:bodyPr lIns="68564" tIns="34281" rIns="68564" bIns="34281">
            <a:noAutofit/>
          </a:bodyPr>
          <a:lstStyle>
            <a:lvl1pPr marL="0" indent="0">
              <a:buNone/>
              <a:defRPr sz="1000">
                <a:latin typeface="Roboto Light"/>
                <a:cs typeface="Roboto Light"/>
              </a:defRPr>
            </a:lvl1pPr>
            <a:lvl2pPr marL="456947" indent="0">
              <a:buNone/>
              <a:defRPr sz="1000">
                <a:latin typeface="Roboto Light"/>
                <a:cs typeface="Roboto Light"/>
              </a:defRPr>
            </a:lvl2pPr>
            <a:lvl3pPr marL="913911" indent="0">
              <a:buNone/>
              <a:defRPr sz="1000">
                <a:latin typeface="Roboto Light"/>
                <a:cs typeface="Roboto Light"/>
              </a:defRPr>
            </a:lvl3pPr>
            <a:lvl4pPr marL="1370867" indent="0">
              <a:buNone/>
              <a:defRPr sz="1000">
                <a:latin typeface="Roboto Light"/>
                <a:cs typeface="Roboto Light"/>
              </a:defRPr>
            </a:lvl4pPr>
            <a:lvl5pPr marL="1827821" indent="0">
              <a:buNone/>
              <a:defRPr sz="1000">
                <a:latin typeface="Roboto Light"/>
                <a:cs typeface="Roboto Light"/>
              </a:defRPr>
            </a:lvl5pPr>
          </a:lstStyle>
          <a:p>
            <a:pPr lvl="0"/>
            <a:r>
              <a:rPr lang="x-none"/>
              <a:t>Click to edit Master text styles</a:t>
            </a:r>
            <a:endParaRPr lang="en-US"/>
          </a:p>
        </p:txBody>
      </p:sp>
      <p:sp>
        <p:nvSpPr>
          <p:cNvPr id="16" name="Content Placeholder 6"/>
          <p:cNvSpPr>
            <a:spLocks noGrp="1"/>
          </p:cNvSpPr>
          <p:nvPr>
            <p:ph sz="quarter" idx="15"/>
          </p:nvPr>
        </p:nvSpPr>
        <p:spPr>
          <a:xfrm>
            <a:off x="0" y="2857500"/>
            <a:ext cx="3672000" cy="2857500"/>
          </a:xfrm>
          <a:prstGeom prst="rect">
            <a:avLst/>
          </a:prstGeom>
        </p:spPr>
        <p:txBody>
          <a:bodyPr lIns="68564" tIns="34281" rIns="68564" bIns="34281">
            <a:noAutofit/>
          </a:bodyPr>
          <a:lstStyle>
            <a:lvl1pPr marL="0" indent="0">
              <a:buNone/>
              <a:defRPr sz="1000">
                <a:latin typeface="Roboto Light"/>
                <a:cs typeface="Roboto Light"/>
              </a:defRPr>
            </a:lvl1pPr>
            <a:lvl2pPr marL="456947" indent="0">
              <a:buNone/>
              <a:defRPr sz="1000">
                <a:latin typeface="Roboto Light"/>
                <a:cs typeface="Roboto Light"/>
              </a:defRPr>
            </a:lvl2pPr>
            <a:lvl3pPr marL="913911" indent="0">
              <a:buNone/>
              <a:defRPr sz="1000">
                <a:latin typeface="Roboto Light"/>
                <a:cs typeface="Roboto Light"/>
              </a:defRPr>
            </a:lvl3pPr>
            <a:lvl4pPr marL="1370867" indent="0">
              <a:buNone/>
              <a:defRPr sz="1000">
                <a:latin typeface="Roboto Light"/>
                <a:cs typeface="Roboto Light"/>
              </a:defRPr>
            </a:lvl4pPr>
            <a:lvl5pPr marL="1827821" indent="0">
              <a:buNone/>
              <a:defRPr sz="1000">
                <a:latin typeface="Roboto Light"/>
                <a:cs typeface="Roboto Light"/>
              </a:defRPr>
            </a:lvl5pPr>
          </a:lstStyle>
          <a:p>
            <a:pPr lvl="0"/>
            <a:r>
              <a:rPr lang="x-none"/>
              <a:t>Click to edit Master text styles</a:t>
            </a:r>
            <a:endParaRPr lang="en-US"/>
          </a:p>
        </p:txBody>
      </p:sp>
      <p:sp>
        <p:nvSpPr>
          <p:cNvPr id="18" name="Content Placeholder 6"/>
          <p:cNvSpPr>
            <a:spLocks noGrp="1"/>
          </p:cNvSpPr>
          <p:nvPr>
            <p:ph sz="quarter" idx="17"/>
          </p:nvPr>
        </p:nvSpPr>
        <p:spPr>
          <a:xfrm>
            <a:off x="7344000" y="2857500"/>
            <a:ext cx="1836000" cy="2857500"/>
          </a:xfrm>
          <a:prstGeom prst="rect">
            <a:avLst/>
          </a:prstGeom>
        </p:spPr>
        <p:txBody>
          <a:bodyPr lIns="68564" tIns="34281" rIns="68564" bIns="34281">
            <a:noAutofit/>
          </a:bodyPr>
          <a:lstStyle>
            <a:lvl1pPr marL="0" indent="0">
              <a:buNone/>
              <a:defRPr sz="1000">
                <a:latin typeface="Roboto Light"/>
                <a:cs typeface="Roboto Light"/>
              </a:defRPr>
            </a:lvl1pPr>
            <a:lvl2pPr marL="456947" indent="0">
              <a:buNone/>
              <a:defRPr sz="1000">
                <a:latin typeface="Roboto Light"/>
                <a:cs typeface="Roboto Light"/>
              </a:defRPr>
            </a:lvl2pPr>
            <a:lvl3pPr marL="913911" indent="0">
              <a:buNone/>
              <a:defRPr sz="1000">
                <a:latin typeface="Roboto Light"/>
                <a:cs typeface="Roboto Light"/>
              </a:defRPr>
            </a:lvl3pPr>
            <a:lvl4pPr marL="1370867" indent="0">
              <a:buNone/>
              <a:defRPr sz="1000">
                <a:latin typeface="Roboto Light"/>
                <a:cs typeface="Roboto Light"/>
              </a:defRPr>
            </a:lvl4pPr>
            <a:lvl5pPr marL="1827821" indent="0">
              <a:buNone/>
              <a:defRPr sz="1000">
                <a:latin typeface="Roboto Light"/>
                <a:cs typeface="Roboto Light"/>
              </a:defRPr>
            </a:lvl5pPr>
          </a:lstStyle>
          <a:p>
            <a:pPr lvl="0"/>
            <a:r>
              <a:rPr lang="x-none"/>
              <a:t>Click to edit Master text styles</a:t>
            </a:r>
            <a:endParaRPr lang="en-US"/>
          </a:p>
        </p:txBody>
      </p:sp>
      <p:sp>
        <p:nvSpPr>
          <p:cNvPr id="19" name="Content Placeholder 6"/>
          <p:cNvSpPr>
            <a:spLocks noGrp="1"/>
          </p:cNvSpPr>
          <p:nvPr>
            <p:ph sz="quarter" idx="18"/>
          </p:nvPr>
        </p:nvSpPr>
        <p:spPr>
          <a:xfrm>
            <a:off x="5508000" y="4296839"/>
            <a:ext cx="1836000" cy="1439333"/>
          </a:xfrm>
          <a:prstGeom prst="rect">
            <a:avLst/>
          </a:prstGeom>
        </p:spPr>
        <p:txBody>
          <a:bodyPr lIns="68564" tIns="34281" rIns="68564" bIns="34281">
            <a:noAutofit/>
          </a:bodyPr>
          <a:lstStyle>
            <a:lvl1pPr marL="0" indent="0">
              <a:buNone/>
              <a:defRPr sz="1000">
                <a:latin typeface="Roboto Light"/>
                <a:cs typeface="Roboto Light"/>
              </a:defRPr>
            </a:lvl1pPr>
            <a:lvl2pPr marL="456947" indent="0">
              <a:buNone/>
              <a:defRPr sz="1000">
                <a:latin typeface="Roboto Light"/>
                <a:cs typeface="Roboto Light"/>
              </a:defRPr>
            </a:lvl2pPr>
            <a:lvl3pPr marL="913911" indent="0">
              <a:buNone/>
              <a:defRPr sz="1000">
                <a:latin typeface="Roboto Light"/>
                <a:cs typeface="Roboto Light"/>
              </a:defRPr>
            </a:lvl3pPr>
            <a:lvl4pPr marL="1370867" indent="0">
              <a:buNone/>
              <a:defRPr sz="1000">
                <a:latin typeface="Roboto Light"/>
                <a:cs typeface="Roboto Light"/>
              </a:defRPr>
            </a:lvl4pPr>
            <a:lvl5pPr marL="1827821" indent="0">
              <a:buNone/>
              <a:defRPr sz="1000">
                <a:latin typeface="Roboto Light"/>
                <a:cs typeface="Roboto Light"/>
              </a:defRPr>
            </a:lvl5pPr>
          </a:lstStyle>
          <a:p>
            <a:pPr lvl="0"/>
            <a:r>
              <a:rPr lang="x-none"/>
              <a:t>Click to edit Master text styles</a:t>
            </a:r>
            <a:endParaRPr lang="en-US"/>
          </a:p>
        </p:txBody>
      </p:sp>
      <p:sp>
        <p:nvSpPr>
          <p:cNvPr id="22" name="Content Placeholder 6"/>
          <p:cNvSpPr>
            <a:spLocks noGrp="1"/>
          </p:cNvSpPr>
          <p:nvPr>
            <p:ph sz="quarter" idx="19"/>
          </p:nvPr>
        </p:nvSpPr>
        <p:spPr>
          <a:xfrm>
            <a:off x="0" y="1418169"/>
            <a:ext cx="1836000" cy="1439333"/>
          </a:xfrm>
          <a:prstGeom prst="rect">
            <a:avLst/>
          </a:prstGeom>
        </p:spPr>
        <p:txBody>
          <a:bodyPr lIns="68564" tIns="34281" rIns="68564" bIns="34281">
            <a:noAutofit/>
          </a:bodyPr>
          <a:lstStyle>
            <a:lvl1pPr marL="0" indent="0">
              <a:buNone/>
              <a:defRPr sz="1000">
                <a:latin typeface="Roboto Light"/>
                <a:cs typeface="Roboto Light"/>
              </a:defRPr>
            </a:lvl1pPr>
            <a:lvl2pPr marL="456947" indent="0">
              <a:buNone/>
              <a:defRPr sz="1000">
                <a:latin typeface="Roboto Light"/>
                <a:cs typeface="Roboto Light"/>
              </a:defRPr>
            </a:lvl2pPr>
            <a:lvl3pPr marL="913911" indent="0">
              <a:buNone/>
              <a:defRPr sz="1000">
                <a:latin typeface="Roboto Light"/>
                <a:cs typeface="Roboto Light"/>
              </a:defRPr>
            </a:lvl3pPr>
            <a:lvl4pPr marL="1370867" indent="0">
              <a:buNone/>
              <a:defRPr sz="1000">
                <a:latin typeface="Roboto Light"/>
                <a:cs typeface="Roboto Light"/>
              </a:defRPr>
            </a:lvl4pPr>
            <a:lvl5pPr marL="1827821" indent="0">
              <a:buNone/>
              <a:defRPr sz="1000">
                <a:latin typeface="Roboto Light"/>
                <a:cs typeface="Roboto Light"/>
              </a:defRPr>
            </a:lvl5pPr>
          </a:lstStyle>
          <a:p>
            <a:pPr lvl="0"/>
            <a:r>
              <a:rPr lang="x-none"/>
              <a:t>Click to edit Master text styles</a:t>
            </a:r>
            <a:endParaRPr lang="en-US"/>
          </a:p>
        </p:txBody>
      </p:sp>
      <p:sp>
        <p:nvSpPr>
          <p:cNvPr id="23" name="Content Placeholder 6"/>
          <p:cNvSpPr>
            <a:spLocks noGrp="1"/>
          </p:cNvSpPr>
          <p:nvPr>
            <p:ph sz="quarter" idx="20"/>
          </p:nvPr>
        </p:nvSpPr>
        <p:spPr>
          <a:xfrm>
            <a:off x="0" y="-23518"/>
            <a:ext cx="1836000" cy="1439333"/>
          </a:xfrm>
          <a:prstGeom prst="rect">
            <a:avLst/>
          </a:prstGeom>
        </p:spPr>
        <p:txBody>
          <a:bodyPr lIns="68564" tIns="34281" rIns="68564" bIns="34281">
            <a:noAutofit/>
          </a:bodyPr>
          <a:lstStyle>
            <a:lvl1pPr marL="0" indent="0">
              <a:buNone/>
              <a:defRPr sz="1000">
                <a:latin typeface="Roboto Light"/>
                <a:cs typeface="Roboto Light"/>
              </a:defRPr>
            </a:lvl1pPr>
            <a:lvl2pPr marL="456947" indent="0">
              <a:buNone/>
              <a:defRPr sz="1000">
                <a:latin typeface="Roboto Light"/>
                <a:cs typeface="Roboto Light"/>
              </a:defRPr>
            </a:lvl2pPr>
            <a:lvl3pPr marL="913911" indent="0">
              <a:buNone/>
              <a:defRPr sz="1000">
                <a:latin typeface="Roboto Light"/>
                <a:cs typeface="Roboto Light"/>
              </a:defRPr>
            </a:lvl3pPr>
            <a:lvl4pPr marL="1370867" indent="0">
              <a:buNone/>
              <a:defRPr sz="1000">
                <a:latin typeface="Roboto Light"/>
                <a:cs typeface="Roboto Light"/>
              </a:defRPr>
            </a:lvl4pPr>
            <a:lvl5pPr marL="1827821" indent="0">
              <a:buNone/>
              <a:defRPr sz="1000">
                <a:latin typeface="Roboto Light"/>
                <a:cs typeface="Roboto Light"/>
              </a:defRPr>
            </a:lvl5pPr>
          </a:lstStyle>
          <a:p>
            <a:pPr lvl="0"/>
            <a:r>
              <a:rPr lang="x-none"/>
              <a:t>Click to edit Master text styles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3962441" y="1418172"/>
            <a:ext cx="3124201" cy="1100667"/>
          </a:xfrm>
          <a:prstGeom prst="rect">
            <a:avLst/>
          </a:prstGeom>
        </p:spPr>
        <p:txBody>
          <a:bodyPr vert="horz" lIns="68564" tIns="34281" rIns="68564" bIns="34281"/>
          <a:lstStyle>
            <a:lvl1pPr>
              <a:lnSpc>
                <a:spcPct val="120000"/>
              </a:lnSpc>
              <a:defRPr>
                <a:solidFill>
                  <a:srgbClr val="FFFFFF"/>
                </a:solidFill>
              </a:defRPr>
            </a:lvl1pPr>
            <a:lvl2pPr>
              <a:lnSpc>
                <a:spcPct val="120000"/>
              </a:lnSpc>
              <a:defRPr>
                <a:solidFill>
                  <a:schemeClr val="accent3"/>
                </a:solidFill>
              </a:defRPr>
            </a:lvl2pPr>
            <a:lvl3pPr>
              <a:lnSpc>
                <a:spcPct val="120000"/>
              </a:lnSpc>
              <a:defRPr>
                <a:solidFill>
                  <a:schemeClr val="accent3"/>
                </a:solidFill>
              </a:defRPr>
            </a:lvl3pPr>
            <a:lvl4pPr>
              <a:lnSpc>
                <a:spcPct val="120000"/>
              </a:lnSpc>
              <a:defRPr>
                <a:solidFill>
                  <a:schemeClr val="accent3"/>
                </a:solidFill>
              </a:defRPr>
            </a:lvl4pPr>
            <a:lvl5pPr>
              <a:lnSpc>
                <a:spcPct val="120000"/>
              </a:lnSpc>
              <a:defRPr>
                <a:solidFill>
                  <a:schemeClr val="accent3"/>
                </a:solidFill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484081"/>
      </p:ext>
    </p:extLst>
  </p:cSld>
  <p:clrMapOvr>
    <a:masterClrMapping/>
  </p:clrMapOvr>
  <p:transition spd="slow">
    <p:wipe dir="r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 noChangeAspect="1"/>
          </p:cNvSpPr>
          <p:nvPr>
            <p:ph type="pic" sz="quarter" idx="17"/>
          </p:nvPr>
        </p:nvSpPr>
        <p:spPr>
          <a:xfrm>
            <a:off x="4572000" y="0"/>
            <a:ext cx="4572000" cy="5715000"/>
          </a:xfrm>
          <a:prstGeom prst="rect">
            <a:avLst/>
          </a:prstGeom>
          <a:noFill/>
          <a:effectLst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252416" y="1502833"/>
            <a:ext cx="4319588" cy="3217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1pPr>
            <a:lvl2pPr marL="456947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2pPr>
            <a:lvl3pPr marL="913911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3pPr>
            <a:lvl4pPr marL="1370867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4pPr>
            <a:lvl5pPr marL="1827821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5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ifth level</a:t>
            </a: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</p:spTree>
    <p:extLst>
      <p:ext uri="{BB962C8B-B14F-4D97-AF65-F5344CB8AC3E}">
        <p14:creationId xmlns:p14="http://schemas.microsoft.com/office/powerpoint/2010/main" val="977254791"/>
      </p:ext>
    </p:extLst>
  </p:cSld>
  <p:clrMapOvr>
    <a:masterClrMapping/>
  </p:clrMapOvr>
  <p:transition spd="slow">
    <p:wipe dir="r"/>
  </p:transition>
  <p:extLst>
    <p:ext uri="{DCECCB84-F9BA-43D5-87BE-67443E8EF086}">
      <p15:sldGuideLst xmlns:p15="http://schemas.microsoft.com/office/powerpoint/2012/main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/>
          </p:nvPr>
        </p:nvSpPr>
        <p:spPr>
          <a:xfrm>
            <a:off x="6192000" y="1672167"/>
            <a:ext cx="2700000" cy="1600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16"/>
          <p:cNvSpPr>
            <a:spLocks noGrp="1"/>
          </p:cNvSpPr>
          <p:nvPr>
            <p:ph sz="quarter" idx="19"/>
          </p:nvPr>
        </p:nvSpPr>
        <p:spPr>
          <a:xfrm>
            <a:off x="286279" y="1672167"/>
            <a:ext cx="2700000" cy="1600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16"/>
          <p:cNvSpPr>
            <a:spLocks noGrp="1"/>
          </p:cNvSpPr>
          <p:nvPr>
            <p:ph sz="quarter" idx="20"/>
          </p:nvPr>
        </p:nvSpPr>
        <p:spPr>
          <a:xfrm>
            <a:off x="3239140" y="1672167"/>
            <a:ext cx="2700000" cy="1600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>
          <a:xfrm>
            <a:off x="4572000" y="5228194"/>
            <a:ext cx="4320000" cy="16463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285760" y="3250316"/>
            <a:ext cx="2700339" cy="600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23"/>
          </p:nvPr>
        </p:nvSpPr>
        <p:spPr>
          <a:xfrm>
            <a:off x="3239147" y="3250316"/>
            <a:ext cx="2700339" cy="600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4"/>
          </p:nvPr>
        </p:nvSpPr>
        <p:spPr>
          <a:xfrm>
            <a:off x="6191674" y="3250316"/>
            <a:ext cx="2700339" cy="600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25"/>
          </p:nvPr>
        </p:nvSpPr>
        <p:spPr>
          <a:xfrm>
            <a:off x="286282" y="3788858"/>
            <a:ext cx="2700339" cy="997183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6"/>
          </p:nvPr>
        </p:nvSpPr>
        <p:spPr>
          <a:xfrm>
            <a:off x="3239147" y="3788858"/>
            <a:ext cx="2700339" cy="997183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7"/>
          </p:nvPr>
        </p:nvSpPr>
        <p:spPr>
          <a:xfrm>
            <a:off x="6192205" y="3788858"/>
            <a:ext cx="2700339" cy="997183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5" y="619810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03707393"/>
      </p:ext>
    </p:extLst>
  </p:cSld>
  <p:clrMapOvr>
    <a:masterClrMapping/>
  </p:clrMapOvr>
  <p:transition spd="slow">
    <p:wipe dir="r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Triangle 5"/>
          <p:cNvSpPr/>
          <p:nvPr userDrawn="1"/>
        </p:nvSpPr>
        <p:spPr>
          <a:xfrm rot="20627121" flipV="1">
            <a:off x="-883459" y="-1164601"/>
            <a:ext cx="9679995" cy="10755550"/>
          </a:xfrm>
          <a:prstGeom prst="rtTriangl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8" rIns="91418" bIns="45708" rtlCol="0" anchor="ctr"/>
          <a:lstStyle/>
          <a:p>
            <a:pPr algn="ctr"/>
            <a:endParaRPr lang="en-US" sz="180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252412" y="1502833"/>
            <a:ext cx="3960000" cy="5926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1pPr>
            <a:lvl2pPr marL="456947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2pPr>
            <a:lvl3pPr marL="913911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3pPr>
            <a:lvl4pPr marL="1370867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4pPr>
            <a:lvl5pPr marL="1827821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5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23"/>
          </p:nvPr>
        </p:nvSpPr>
        <p:spPr>
          <a:xfrm>
            <a:off x="252412" y="2095502"/>
            <a:ext cx="3600000" cy="5926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1pPr>
            <a:lvl2pPr marL="456947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2pPr>
            <a:lvl3pPr marL="913911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3pPr>
            <a:lvl4pPr marL="1370867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4pPr>
            <a:lvl5pPr marL="1827821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5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  <a:endParaRPr lang="en-US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252441" y="2688172"/>
            <a:ext cx="3239999" cy="5926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1pPr>
            <a:lvl2pPr marL="456947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2pPr>
            <a:lvl3pPr marL="913911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3pPr>
            <a:lvl4pPr marL="1370867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4pPr>
            <a:lvl5pPr marL="1827821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5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  <a:endParaRPr lang="en-US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25"/>
          </p:nvPr>
        </p:nvSpPr>
        <p:spPr>
          <a:xfrm>
            <a:off x="252452" y="3280833"/>
            <a:ext cx="2871787" cy="5926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1pPr>
            <a:lvl2pPr marL="456947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2pPr>
            <a:lvl3pPr marL="913911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3pPr>
            <a:lvl4pPr marL="1370867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4pPr>
            <a:lvl5pPr marL="1827821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5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  <a:endParaRPr lang="en-US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252418" y="3873502"/>
            <a:ext cx="2490788" cy="5926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1pPr>
            <a:lvl2pPr marL="456947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2pPr>
            <a:lvl3pPr marL="913911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3pPr>
            <a:lvl4pPr marL="1370867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4pPr>
            <a:lvl5pPr marL="1827821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5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</p:spTree>
    <p:extLst>
      <p:ext uri="{BB962C8B-B14F-4D97-AF65-F5344CB8AC3E}">
        <p14:creationId xmlns:p14="http://schemas.microsoft.com/office/powerpoint/2010/main" val="2855594677"/>
      </p:ext>
    </p:extLst>
  </p:cSld>
  <p:clrMapOvr>
    <a:masterClrMapping/>
  </p:clrMapOvr>
  <p:transition spd="slow">
    <p:wipe dir="r"/>
  </p:transition>
  <p:extLst>
    <p:ext uri="{DCECCB84-F9BA-43D5-87BE-67443E8EF086}">
      <p15:sldGuideLst xmlns:p15="http://schemas.microsoft.com/office/powerpoint/2012/main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4572000" y="1502833"/>
            <a:ext cx="4320000" cy="3217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52471" y="910169"/>
            <a:ext cx="7900987" cy="423333"/>
          </a:xfrm>
        </p:spPr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5" y="619810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75220051"/>
      </p:ext>
    </p:extLst>
  </p:cSld>
  <p:clrMapOvr>
    <a:masterClrMapping/>
  </p:clrMapOvr>
  <p:transition spd="slow">
    <p:wipe dir="r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2971840" y="1502833"/>
            <a:ext cx="5920201" cy="3217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52471" y="910169"/>
            <a:ext cx="7900987" cy="423333"/>
          </a:xfrm>
        </p:spPr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252467" y="1502833"/>
            <a:ext cx="2719387" cy="3217333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5" y="619810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49881598"/>
      </p:ext>
    </p:extLst>
  </p:cSld>
  <p:clrMapOvr>
    <a:masterClrMapping/>
  </p:clrMapOvr>
  <p:transition spd="slow">
    <p:wipe dir="r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252476" y="1502833"/>
            <a:ext cx="5920201" cy="3217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52471" y="910169"/>
            <a:ext cx="7900987" cy="423333"/>
          </a:xfrm>
        </p:spPr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9"/>
          </p:nvPr>
        </p:nvSpPr>
        <p:spPr>
          <a:xfrm>
            <a:off x="4572000" y="4910858"/>
            <a:ext cx="4320000" cy="48199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6172668" y="1502833"/>
            <a:ext cx="2719387" cy="3217333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5" y="619810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37608885"/>
      </p:ext>
    </p:extLst>
  </p:cSld>
  <p:clrMapOvr>
    <a:masterClrMapping/>
  </p:clrMapOvr>
  <p:transition spd="slow">
    <p:wipe dir="r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4572000" y="4910858"/>
            <a:ext cx="4320000" cy="48199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7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252000" y="1502833"/>
            <a:ext cx="4320000" cy="3217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5" y="619810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36748695"/>
      </p:ext>
    </p:extLst>
  </p:cSld>
  <p:clrMapOvr>
    <a:masterClrMapping/>
  </p:clrMapOvr>
  <p:transition spd="slow">
    <p:wipe dir="r"/>
  </p:transition>
  <p:extLst>
    <p:ext uri="{DCECCB84-F9BA-43D5-87BE-67443E8EF086}">
      <p15:sldGuideLst xmlns:p15="http://schemas.microsoft.com/office/powerpoint/2012/main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7"/>
          </p:nvPr>
        </p:nvSpPr>
        <p:spPr>
          <a:xfrm>
            <a:off x="252416" y="1502833"/>
            <a:ext cx="4319588" cy="321733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8"/>
          </p:nvPr>
        </p:nvSpPr>
        <p:spPr>
          <a:xfrm>
            <a:off x="4572000" y="4910858"/>
            <a:ext cx="4320000" cy="48199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9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4572000" y="1502833"/>
            <a:ext cx="4320000" cy="3217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5" y="619810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54108023"/>
      </p:ext>
    </p:extLst>
  </p:cSld>
  <p:clrMapOvr>
    <a:masterClrMapping/>
  </p:clrMapOvr>
  <p:transition spd="slow">
    <p:wipe dir="r"/>
  </p:transition>
  <p:extLst>
    <p:ext uri="{DCECCB84-F9BA-43D5-87BE-67443E8EF086}">
      <p15:sldGuideLst xmlns:p15="http://schemas.microsoft.com/office/powerpoint/2012/main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252000" y="1502833"/>
            <a:ext cx="8640000" cy="3217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spcBef>
                <a:spcPts val="0"/>
              </a:spcBef>
              <a:buFont typeface="Arial"/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>
          <a:xfrm>
            <a:off x="4572000" y="4910858"/>
            <a:ext cx="4320000" cy="48199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5" y="619810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62318537"/>
      </p:ext>
    </p:extLst>
  </p:cSld>
  <p:clrMapOvr>
    <a:masterClrMapping/>
  </p:clrMapOvr>
  <p:transition spd="slow">
    <p:wipe dir="r"/>
  </p:transition>
  <p:extLst>
    <p:ext uri="{DCECCB84-F9BA-43D5-87BE-67443E8EF086}">
      <p15:sldGuideLst xmlns:p15="http://schemas.microsoft.com/office/powerpoint/2012/main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4910812"/>
            <a:ext cx="9144000" cy="825369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8" rIns="91418" bIns="45708" rtlCol="0" anchor="ctr"/>
          <a:lstStyle/>
          <a:p>
            <a:pPr algn="ctr"/>
            <a:endParaRPr lang="en-US" sz="1800">
              <a:ln>
                <a:noFill/>
              </a:ln>
              <a:solidFill>
                <a:schemeClr val="bg2"/>
              </a:solidFill>
              <a:latin typeface="Roboto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7"/>
          </p:nvPr>
        </p:nvSpPr>
        <p:spPr>
          <a:xfrm>
            <a:off x="252445" y="1502833"/>
            <a:ext cx="8639175" cy="2878667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rgbClr val="FFFFFF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rgbClr val="FFFFFF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rgbClr val="FFFFFF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rgbClr val="FFFFFF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None/>
              <a:defRPr sz="1000">
                <a:solidFill>
                  <a:srgbClr val="FFFFFF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8"/>
          </p:nvPr>
        </p:nvSpPr>
        <p:spPr>
          <a:xfrm>
            <a:off x="4572000" y="4910858"/>
            <a:ext cx="4320000" cy="48199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1" y="5268514"/>
            <a:ext cx="720000" cy="124310"/>
          </a:xfrm>
          <a:prstGeom prst="rect">
            <a:avLst/>
          </a:prstGeom>
        </p:spPr>
      </p:pic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5" y="619810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394075"/>
      </p:ext>
    </p:extLst>
  </p:cSld>
  <p:clrMapOvr>
    <a:masterClrMapping/>
  </p:clrMapOvr>
  <p:transition spd="slow">
    <p:wipe dir="r"/>
  </p:transition>
  <p:extLst>
    <p:ext uri="{DCECCB84-F9BA-43D5-87BE-67443E8EF086}">
      <p15:sldGuideLst xmlns:p15="http://schemas.microsoft.com/office/powerpoint/2012/main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8" rIns="91418" bIns="45708" rtlCol="0" anchor="ctr"/>
          <a:lstStyle/>
          <a:p>
            <a:pPr algn="ctr"/>
            <a:endParaRPr lang="en-US" sz="1800">
              <a:ln>
                <a:noFill/>
              </a:ln>
            </a:endParaRPr>
          </a:p>
        </p:txBody>
      </p:sp>
      <p:sp>
        <p:nvSpPr>
          <p:cNvPr id="7" name="Picture Placeholder 6"/>
          <p:cNvSpPr>
            <a:spLocks noGrp="1" noChangeAspect="1"/>
          </p:cNvSpPr>
          <p:nvPr>
            <p:ph type="pic" sz="quarter" idx="10"/>
          </p:nvPr>
        </p:nvSpPr>
        <p:spPr>
          <a:xfrm>
            <a:off x="3309801" y="910167"/>
            <a:ext cx="2520000" cy="175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rgbClr val="FFFFFF"/>
                </a:solidFill>
                <a:latin typeface="Open Sans"/>
                <a:cs typeface="Open Sans"/>
              </a:defRPr>
            </a:lvl1pPr>
          </a:lstStyle>
          <a:p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828800" y="3684773"/>
            <a:ext cx="5486400" cy="950738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9" name="Title Placeholder 2"/>
          <p:cNvSpPr>
            <a:spLocks noGrp="1"/>
          </p:cNvSpPr>
          <p:nvPr>
            <p:ph type="title"/>
          </p:nvPr>
        </p:nvSpPr>
        <p:spPr>
          <a:xfrm>
            <a:off x="1828811" y="3106230"/>
            <a:ext cx="5486403" cy="578557"/>
          </a:xfrm>
          <a:prstGeom prst="rect">
            <a:avLst/>
          </a:prstGeom>
        </p:spPr>
        <p:txBody>
          <a:bodyPr vert="horz" lIns="68564" tIns="34281" rIns="68564" bIns="34281" rtlCol="0" anchor="ctr">
            <a:normAutofit/>
          </a:bodyPr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>
          <a:xfrm>
            <a:off x="1828811" y="4720214"/>
            <a:ext cx="5486403" cy="305152"/>
          </a:xfrm>
        </p:spPr>
        <p:txBody>
          <a:bodyPr/>
          <a:lstStyle/>
          <a:p>
            <a:r>
              <a:rPr lang="en-US"/>
              <a:t>www.graphicriver.net/goashape</a:t>
            </a:r>
          </a:p>
        </p:txBody>
      </p:sp>
    </p:spTree>
    <p:extLst>
      <p:ext uri="{BB962C8B-B14F-4D97-AF65-F5344CB8AC3E}">
        <p14:creationId xmlns:p14="http://schemas.microsoft.com/office/powerpoint/2010/main" val="4071252172"/>
      </p:ext>
    </p:extLst>
  </p:cSld>
  <p:clrMapOvr>
    <a:masterClrMapping/>
  </p:clrMapOvr>
  <p:transition spd="slow">
    <p:wipe dir="r"/>
  </p:transition>
  <p:extLst>
    <p:ext uri="{DCECCB84-F9BA-43D5-87BE-67443E8EF086}">
      <p15:sldGuideLst xmlns:p15="http://schemas.microsoft.com/office/powerpoint/2012/main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 noChangeAspect="1"/>
          </p:cNvSpPr>
          <p:nvPr>
            <p:ph type="pic" sz="quarter" idx="17"/>
          </p:nvPr>
        </p:nvSpPr>
        <p:spPr>
          <a:xfrm>
            <a:off x="44" y="0"/>
            <a:ext cx="6172201" cy="5715000"/>
          </a:xfrm>
          <a:prstGeom prst="rect">
            <a:avLst/>
          </a:prstGeom>
          <a:solidFill>
            <a:schemeClr val="tx2"/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6400800" y="2603502"/>
            <a:ext cx="2491200" cy="21166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buNone/>
              <a:defRPr sz="1000" cap="none">
                <a:solidFill>
                  <a:schemeClr val="bg2"/>
                </a:solidFill>
                <a:latin typeface="Roboto Light"/>
                <a:cs typeface="Roboto Light"/>
              </a:defRPr>
            </a:lvl1pPr>
            <a:lvl2pPr marL="456947" indent="0" algn="ctr">
              <a:lnSpc>
                <a:spcPct val="120000"/>
              </a:lnSpc>
              <a:buNone/>
              <a:defRPr sz="1000" cap="none">
                <a:solidFill>
                  <a:schemeClr val="bg2"/>
                </a:solidFill>
                <a:latin typeface="Roboto Light"/>
                <a:cs typeface="Roboto Light"/>
              </a:defRPr>
            </a:lvl2pPr>
            <a:lvl3pPr marL="913911" indent="0" algn="ctr">
              <a:lnSpc>
                <a:spcPct val="120000"/>
              </a:lnSpc>
              <a:buNone/>
              <a:defRPr sz="1000" cap="none">
                <a:solidFill>
                  <a:schemeClr val="bg2"/>
                </a:solidFill>
                <a:latin typeface="Roboto Light"/>
                <a:cs typeface="Roboto Light"/>
              </a:defRPr>
            </a:lvl3pPr>
            <a:lvl4pPr marL="1370867" indent="0" algn="ctr">
              <a:lnSpc>
                <a:spcPct val="120000"/>
              </a:lnSpc>
              <a:buNone/>
              <a:defRPr sz="1000" cap="none">
                <a:solidFill>
                  <a:schemeClr val="bg2"/>
                </a:solidFill>
                <a:latin typeface="Roboto Light"/>
                <a:cs typeface="Roboto Light"/>
              </a:defRPr>
            </a:lvl4pPr>
            <a:lvl5pPr marL="1827821" indent="0" algn="ctr">
              <a:lnSpc>
                <a:spcPct val="120000"/>
              </a:lnSpc>
              <a:buNone/>
              <a:defRPr sz="1000" cap="none">
                <a:solidFill>
                  <a:schemeClr val="bg2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ifth level</a:t>
            </a:r>
            <a:endParaRPr lang="en-US"/>
          </a:p>
        </p:txBody>
      </p:sp>
      <p:sp>
        <p:nvSpPr>
          <p:cNvPr id="18" name="Title Placeholder 2"/>
          <p:cNvSpPr>
            <a:spLocks noGrp="1"/>
          </p:cNvSpPr>
          <p:nvPr>
            <p:ph type="title"/>
          </p:nvPr>
        </p:nvSpPr>
        <p:spPr>
          <a:xfrm>
            <a:off x="6400800" y="2193145"/>
            <a:ext cx="2491200" cy="325734"/>
          </a:xfrm>
          <a:prstGeom prst="rect">
            <a:avLst/>
          </a:prstGeom>
        </p:spPr>
        <p:txBody>
          <a:bodyPr vert="horz" lIns="68564" tIns="34281" rIns="68564" bIns="34281" rtlCol="0" anchor="ctr">
            <a:normAutofit/>
          </a:bodyPr>
          <a:lstStyle/>
          <a:p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sz="quarter" idx="22"/>
          </p:nvPr>
        </p:nvSpPr>
        <p:spPr>
          <a:xfrm>
            <a:off x="6934201" y="825500"/>
            <a:ext cx="1440000" cy="100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cap="none">
                <a:solidFill>
                  <a:srgbClr val="FFFFFF"/>
                </a:solidFill>
                <a:latin typeface="Roboto Light"/>
                <a:cs typeface="Roboto Light"/>
              </a:defRPr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3"/>
          </p:nvPr>
        </p:nvSpPr>
        <p:spPr>
          <a:xfrm>
            <a:off x="6400800" y="4991854"/>
            <a:ext cx="2491200" cy="30515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www.graphicriver.net/goashape</a:t>
            </a:r>
          </a:p>
        </p:txBody>
      </p:sp>
    </p:spTree>
    <p:extLst>
      <p:ext uri="{BB962C8B-B14F-4D97-AF65-F5344CB8AC3E}">
        <p14:creationId xmlns:p14="http://schemas.microsoft.com/office/powerpoint/2010/main" val="361466102"/>
      </p:ext>
    </p:extLst>
  </p:cSld>
  <p:clrMapOvr>
    <a:masterClrMapping/>
  </p:clrMapOvr>
  <p:transition spd="slow">
    <p:wipe dir="r"/>
  </p:transition>
  <p:extLst>
    <p:ext uri="{DCECCB84-F9BA-43D5-87BE-67443E8EF086}">
      <p15:sldGuideLst xmlns:p15="http://schemas.microsoft.com/office/powerpoint/2012/main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6214559" y="1467584"/>
            <a:ext cx="2677467" cy="3396074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16"/>
          <p:cNvSpPr>
            <a:spLocks noGrp="1"/>
          </p:cNvSpPr>
          <p:nvPr>
            <p:ph sz="quarter" idx="19" hasCustomPrompt="1"/>
          </p:nvPr>
        </p:nvSpPr>
        <p:spPr>
          <a:xfrm>
            <a:off x="262471" y="1467584"/>
            <a:ext cx="2695932" cy="3396074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16"/>
          <p:cNvSpPr>
            <a:spLocks noGrp="1"/>
          </p:cNvSpPr>
          <p:nvPr>
            <p:ph sz="quarter" idx="20" hasCustomPrompt="1"/>
          </p:nvPr>
        </p:nvSpPr>
        <p:spPr>
          <a:xfrm>
            <a:off x="3250015" y="1467584"/>
            <a:ext cx="2673001" cy="3396074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>
          <a:xfrm>
            <a:off x="4572000" y="5228194"/>
            <a:ext cx="4320000" cy="16463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5" y="619810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55852926"/>
      </p:ext>
    </p:extLst>
  </p:cSld>
  <p:clrMapOvr>
    <a:masterClrMapping/>
  </p:clrMapOvr>
  <p:transition spd="slow">
    <p:wipe dir="r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8" rIns="91418" bIns="45708" rtlCol="0" anchor="ctr"/>
          <a:lstStyle/>
          <a:p>
            <a:pPr algn="ctr"/>
            <a:endParaRPr lang="en-US" sz="1800">
              <a:ln>
                <a:noFill/>
              </a:ln>
            </a:endParaRPr>
          </a:p>
        </p:txBody>
      </p:sp>
      <p:sp>
        <p:nvSpPr>
          <p:cNvPr id="9" name="Title Placeholder 2"/>
          <p:cNvSpPr>
            <a:spLocks noGrp="1"/>
          </p:cNvSpPr>
          <p:nvPr>
            <p:ph type="title"/>
          </p:nvPr>
        </p:nvSpPr>
        <p:spPr>
          <a:xfrm>
            <a:off x="1828811" y="3021567"/>
            <a:ext cx="5486403" cy="578557"/>
          </a:xfrm>
          <a:prstGeom prst="rect">
            <a:avLst/>
          </a:prstGeom>
        </p:spPr>
        <p:txBody>
          <a:bodyPr vert="horz" lIns="68564" tIns="34281" rIns="68564" bIns="34281" rtlCol="0" anchor="ctr"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 noChangeAspect="1"/>
          </p:cNvSpPr>
          <p:nvPr>
            <p:ph sz="quarter" idx="17"/>
          </p:nvPr>
        </p:nvSpPr>
        <p:spPr>
          <a:xfrm>
            <a:off x="3492000" y="1521538"/>
            <a:ext cx="2160000" cy="1500000"/>
          </a:xfrm>
        </p:spPr>
        <p:txBody>
          <a:bodyPr/>
          <a:lstStyle/>
          <a:p>
            <a:pPr lvl="0"/>
            <a:r>
              <a:rPr lang="sk-SK"/>
              <a:t>Click to edit Master text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775117"/>
      </p:ext>
    </p:extLst>
  </p:cSld>
  <p:clrMapOvr>
    <a:masterClrMapping/>
  </p:clrMapOvr>
  <p:transition spd="slow">
    <p:wipe dir="r"/>
  </p:transition>
  <p:extLst>
    <p:ext uri="{DCECCB84-F9BA-43D5-87BE-67443E8EF086}">
      <p15:sldGuideLst xmlns:p15="http://schemas.microsoft.com/office/powerpoint/2012/main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/>
          <p:cNvSpPr/>
          <p:nvPr userDrawn="1"/>
        </p:nvSpPr>
        <p:spPr>
          <a:xfrm rot="20627121" flipV="1">
            <a:off x="-1508014" y="-1612074"/>
            <a:ext cx="9679995" cy="10755550"/>
          </a:xfrm>
          <a:prstGeom prst="rtTriangl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8" rIns="91418" bIns="45708" rtlCol="0" anchor="ctr"/>
          <a:lstStyle/>
          <a:p>
            <a:pPr algn="ctr"/>
            <a:endParaRPr lang="en-US" sz="180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1" y="2113249"/>
            <a:ext cx="2590800" cy="952500"/>
          </a:xfr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sz="quarter" idx="22"/>
          </p:nvPr>
        </p:nvSpPr>
        <p:spPr>
          <a:xfrm>
            <a:off x="838201" y="863249"/>
            <a:ext cx="1800000" cy="125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cap="none">
                <a:solidFill>
                  <a:srgbClr val="FFFFFF"/>
                </a:solidFill>
                <a:latin typeface="Roboto Light"/>
                <a:cs typeface="Roboto Ligh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081733"/>
      </p:ext>
    </p:extLst>
  </p:cSld>
  <p:clrMapOvr>
    <a:masterClrMapping/>
  </p:clrMapOvr>
  <p:transition spd="slow">
    <p:wipe dir="r"/>
  </p:transition>
  <p:extLst>
    <p:ext uri="{DCECCB84-F9BA-43D5-87BE-67443E8EF086}">
      <p15:sldGuideLst xmlns:p15="http://schemas.microsoft.com/office/powerpoint/2012/main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/>
          <p:cNvSpPr/>
          <p:nvPr userDrawn="1"/>
        </p:nvSpPr>
        <p:spPr>
          <a:xfrm rot="20627121" flipV="1">
            <a:off x="-1508014" y="-1612074"/>
            <a:ext cx="9679995" cy="10755550"/>
          </a:xfrm>
          <a:prstGeom prst="rtTriangl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8" rIns="91418" bIns="45708" rtlCol="0" anchor="ctr"/>
          <a:lstStyle/>
          <a:p>
            <a:pPr algn="ctr"/>
            <a:endParaRPr lang="en-US" sz="180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1" y="2113249"/>
            <a:ext cx="2590800" cy="9525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sz="quarter" idx="22"/>
          </p:nvPr>
        </p:nvSpPr>
        <p:spPr>
          <a:xfrm>
            <a:off x="838201" y="863249"/>
            <a:ext cx="1800000" cy="125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cap="none">
                <a:solidFill>
                  <a:srgbClr val="FFFFFF"/>
                </a:solidFill>
                <a:latin typeface="Roboto Light"/>
                <a:cs typeface="Roboto Ligh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471397"/>
      </p:ext>
    </p:extLst>
  </p:cSld>
  <p:clrMapOvr>
    <a:masterClrMapping/>
  </p:clrMapOvr>
  <p:transition spd="slow">
    <p:wipe dir="r"/>
  </p:transition>
  <p:extLst>
    <p:ext uri="{DCECCB84-F9BA-43D5-87BE-67443E8EF086}">
      <p15:sldGuideLst xmlns:p15="http://schemas.microsoft.com/office/powerpoint/2012/main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 noChangeAspect="1"/>
          </p:cNvSpPr>
          <p:nvPr>
            <p:ph type="pic" sz="quarter" idx="17"/>
          </p:nvPr>
        </p:nvSpPr>
        <p:spPr>
          <a:xfrm>
            <a:off x="44" y="0"/>
            <a:ext cx="6172201" cy="5715000"/>
          </a:xfrm>
          <a:prstGeom prst="rect">
            <a:avLst/>
          </a:prstGeom>
          <a:noFill/>
          <a:effectLst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6400800" y="2603502"/>
            <a:ext cx="2491200" cy="21166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buNone/>
              <a:defRPr sz="1000" cap="none">
                <a:solidFill>
                  <a:srgbClr val="FFFFFF"/>
                </a:solidFill>
                <a:latin typeface="Roboto Light"/>
                <a:cs typeface="Roboto Light"/>
              </a:defRPr>
            </a:lvl1pPr>
            <a:lvl2pPr marL="456947" indent="0" algn="ctr">
              <a:lnSpc>
                <a:spcPct val="120000"/>
              </a:lnSpc>
              <a:buNone/>
              <a:defRPr sz="1000" cap="none">
                <a:solidFill>
                  <a:srgbClr val="FFFFFF"/>
                </a:solidFill>
                <a:latin typeface="Roboto Light"/>
                <a:cs typeface="Roboto Light"/>
              </a:defRPr>
            </a:lvl2pPr>
            <a:lvl3pPr marL="913911" indent="0" algn="ctr">
              <a:lnSpc>
                <a:spcPct val="120000"/>
              </a:lnSpc>
              <a:buNone/>
              <a:defRPr sz="1000" cap="none">
                <a:solidFill>
                  <a:srgbClr val="FFFFFF"/>
                </a:solidFill>
                <a:latin typeface="Roboto Light"/>
                <a:cs typeface="Roboto Light"/>
              </a:defRPr>
            </a:lvl3pPr>
            <a:lvl4pPr marL="1370867" indent="0" algn="ctr">
              <a:lnSpc>
                <a:spcPct val="120000"/>
              </a:lnSpc>
              <a:buNone/>
              <a:defRPr sz="1000" cap="none">
                <a:solidFill>
                  <a:srgbClr val="FFFFFF"/>
                </a:solidFill>
                <a:latin typeface="Roboto Light"/>
                <a:cs typeface="Roboto Light"/>
              </a:defRPr>
            </a:lvl4pPr>
            <a:lvl5pPr marL="1827821" indent="0" algn="ctr">
              <a:lnSpc>
                <a:spcPct val="120000"/>
              </a:lnSpc>
              <a:buNone/>
              <a:defRPr sz="1000" cap="none">
                <a:solidFill>
                  <a:srgbClr val="FFFFFF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ifth level</a:t>
            </a:r>
            <a:endParaRPr lang="en-US"/>
          </a:p>
        </p:txBody>
      </p:sp>
      <p:sp>
        <p:nvSpPr>
          <p:cNvPr id="18" name="Title Placeholder 2"/>
          <p:cNvSpPr>
            <a:spLocks noGrp="1"/>
          </p:cNvSpPr>
          <p:nvPr>
            <p:ph type="title"/>
          </p:nvPr>
        </p:nvSpPr>
        <p:spPr>
          <a:xfrm>
            <a:off x="6400800" y="2193145"/>
            <a:ext cx="2491200" cy="325734"/>
          </a:xfrm>
          <a:prstGeom prst="rect">
            <a:avLst/>
          </a:prstGeom>
        </p:spPr>
        <p:txBody>
          <a:bodyPr vert="horz" lIns="68564" tIns="34281" rIns="68564" bIns="34281" rtlCol="0" anchor="ctr">
            <a:normAutofit/>
          </a:bodyPr>
          <a:lstStyle/>
          <a:p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sz="quarter" idx="22"/>
          </p:nvPr>
        </p:nvSpPr>
        <p:spPr>
          <a:xfrm>
            <a:off x="6934201" y="825500"/>
            <a:ext cx="1440000" cy="100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cap="none">
                <a:solidFill>
                  <a:srgbClr val="FFFFFF"/>
                </a:solidFill>
                <a:latin typeface="Roboto Light"/>
                <a:cs typeface="Roboto Light"/>
              </a:defRPr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3"/>
          </p:nvPr>
        </p:nvSpPr>
        <p:spPr>
          <a:xfrm>
            <a:off x="6400800" y="4991854"/>
            <a:ext cx="2491200" cy="30515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www.graphicriver.net/goashape</a:t>
            </a:r>
          </a:p>
        </p:txBody>
      </p:sp>
    </p:spTree>
    <p:extLst>
      <p:ext uri="{BB962C8B-B14F-4D97-AF65-F5344CB8AC3E}">
        <p14:creationId xmlns:p14="http://schemas.microsoft.com/office/powerpoint/2010/main" val="2789301593"/>
      </p:ext>
    </p:extLst>
  </p:cSld>
  <p:clrMapOvr>
    <a:masterClrMapping/>
  </p:clrMapOvr>
  <p:transition spd="slow">
    <p:wipe dir="r"/>
  </p:transition>
  <p:extLst>
    <p:ext uri="{DCECCB84-F9BA-43D5-87BE-67443E8EF086}">
      <p15:sldGuideLst xmlns:p15="http://schemas.microsoft.com/office/powerpoint/2012/main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8" rIns="91418" bIns="45708" rtlCol="0" anchor="ctr"/>
          <a:lstStyle/>
          <a:p>
            <a:pPr algn="ctr"/>
            <a:endParaRPr lang="en-US" sz="1800">
              <a:ln>
                <a:noFill/>
              </a:ln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2590840" y="4256899"/>
            <a:ext cx="4038601" cy="7819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spcAft>
                <a:spcPts val="0"/>
              </a:spcAft>
              <a:buFont typeface="Arial"/>
              <a:buNone/>
              <a:defRPr sz="1000" b="0" i="0" cap="none">
                <a:solidFill>
                  <a:schemeClr val="bg1"/>
                </a:solidFill>
                <a:latin typeface="Roboto Light"/>
                <a:cs typeface="Roboto Light"/>
              </a:defRPr>
            </a:lvl1pPr>
            <a:lvl2pPr marL="456947" indent="0" algn="l">
              <a:lnSpc>
                <a:spcPct val="120000"/>
              </a:lnSpc>
              <a:spcAft>
                <a:spcPts val="0"/>
              </a:spcAft>
              <a:buFont typeface="Arial"/>
              <a:buNone/>
              <a:defRPr sz="1000" b="0" i="0">
                <a:solidFill>
                  <a:schemeClr val="bg1"/>
                </a:solidFill>
                <a:latin typeface="Roboto Light"/>
                <a:cs typeface="Roboto Light"/>
              </a:defRPr>
            </a:lvl2pPr>
            <a:lvl3pPr marL="913911" indent="0" algn="l">
              <a:lnSpc>
                <a:spcPct val="120000"/>
              </a:lnSpc>
              <a:spcAft>
                <a:spcPts val="0"/>
              </a:spcAft>
              <a:buFont typeface="Arial"/>
              <a:buNone/>
              <a:defRPr sz="1000" b="0" i="0">
                <a:solidFill>
                  <a:schemeClr val="bg1"/>
                </a:solidFill>
                <a:latin typeface="Roboto Light"/>
                <a:cs typeface="Roboto Light"/>
              </a:defRPr>
            </a:lvl3pPr>
            <a:lvl4pPr marL="1370867" indent="0" algn="l">
              <a:lnSpc>
                <a:spcPct val="120000"/>
              </a:lnSpc>
              <a:spcAft>
                <a:spcPts val="0"/>
              </a:spcAft>
              <a:buFont typeface="Arial"/>
              <a:buNone/>
              <a:defRPr sz="1000" b="0" i="0">
                <a:solidFill>
                  <a:schemeClr val="bg1"/>
                </a:solidFill>
                <a:latin typeface="Roboto Light"/>
                <a:cs typeface="Roboto Light"/>
              </a:defRPr>
            </a:lvl4pPr>
            <a:lvl5pPr marL="1827821" indent="0" algn="l">
              <a:lnSpc>
                <a:spcPct val="120000"/>
              </a:lnSpc>
              <a:spcAft>
                <a:spcPts val="0"/>
              </a:spcAft>
              <a:buFont typeface="Arial"/>
              <a:buNone/>
              <a:defRPr sz="1000" b="0" i="0">
                <a:solidFill>
                  <a:schemeClr val="bg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 dirty="0"/>
              <a:t>Click to edit master text styles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40" y="3788880"/>
            <a:ext cx="4038601" cy="468019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6"/>
          <p:cNvSpPr>
            <a:spLocks noGrp="1" noChangeAspect="1"/>
          </p:cNvSpPr>
          <p:nvPr>
            <p:ph type="pic" sz="quarter" idx="12"/>
          </p:nvPr>
        </p:nvSpPr>
        <p:spPr>
          <a:xfrm>
            <a:off x="609600" y="3788833"/>
            <a:ext cx="1800000" cy="125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rgbClr val="FFFFFF"/>
                </a:solidFill>
                <a:latin typeface="Open Sans"/>
                <a:cs typeface="Open San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055564"/>
      </p:ext>
    </p:extLst>
  </p:cSld>
  <p:clrMapOvr>
    <a:masterClrMapping/>
  </p:clrMapOvr>
  <p:transition spd="slow">
    <p:wipe dir="r"/>
  </p:transition>
  <p:extLst>
    <p:ext uri="{DCECCB84-F9BA-43D5-87BE-67443E8EF086}">
      <p15:sldGuideLst xmlns:p15="http://schemas.microsoft.com/office/powerpoint/2012/main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8" rIns="91418" bIns="45708" rtlCol="0" anchor="ctr"/>
          <a:lstStyle/>
          <a:p>
            <a:pPr algn="ctr"/>
            <a:endParaRPr lang="en-US" sz="1800">
              <a:ln>
                <a:noFill/>
              </a:ln>
            </a:endParaRP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1" y="2688169"/>
            <a:ext cx="3048000" cy="2455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spcAft>
                <a:spcPts val="0"/>
              </a:spcAft>
              <a:buFont typeface="Arial"/>
              <a:buNone/>
              <a:defRPr sz="1000" b="0" i="0" cap="none">
                <a:solidFill>
                  <a:schemeClr val="bg1"/>
                </a:solidFill>
                <a:latin typeface="Roboto Light"/>
                <a:cs typeface="Roboto Light"/>
              </a:defRPr>
            </a:lvl1pPr>
            <a:lvl2pPr marL="456947" indent="0" algn="l">
              <a:lnSpc>
                <a:spcPct val="120000"/>
              </a:lnSpc>
              <a:spcAft>
                <a:spcPts val="0"/>
              </a:spcAft>
              <a:buFont typeface="Arial"/>
              <a:buNone/>
              <a:defRPr sz="1000" b="0" i="0">
                <a:solidFill>
                  <a:schemeClr val="bg1"/>
                </a:solidFill>
                <a:latin typeface="Roboto Light"/>
                <a:cs typeface="Roboto Light"/>
              </a:defRPr>
            </a:lvl2pPr>
            <a:lvl3pPr marL="913911" indent="0" algn="l">
              <a:lnSpc>
                <a:spcPct val="120000"/>
              </a:lnSpc>
              <a:spcAft>
                <a:spcPts val="0"/>
              </a:spcAft>
              <a:buFont typeface="Arial"/>
              <a:buNone/>
              <a:defRPr sz="1000" b="0" i="0">
                <a:solidFill>
                  <a:schemeClr val="bg1"/>
                </a:solidFill>
                <a:latin typeface="Roboto Light"/>
                <a:cs typeface="Roboto Light"/>
              </a:defRPr>
            </a:lvl3pPr>
            <a:lvl4pPr marL="1370867" indent="0" algn="l">
              <a:lnSpc>
                <a:spcPct val="120000"/>
              </a:lnSpc>
              <a:spcAft>
                <a:spcPts val="0"/>
              </a:spcAft>
              <a:buFont typeface="Arial"/>
              <a:buNone/>
              <a:defRPr sz="1000" b="0" i="0">
                <a:solidFill>
                  <a:schemeClr val="bg1"/>
                </a:solidFill>
                <a:latin typeface="Roboto Light"/>
                <a:cs typeface="Roboto Light"/>
              </a:defRPr>
            </a:lvl4pPr>
            <a:lvl5pPr marL="1827821" indent="0" algn="l">
              <a:lnSpc>
                <a:spcPct val="120000"/>
              </a:lnSpc>
              <a:spcAft>
                <a:spcPts val="0"/>
              </a:spcAft>
              <a:buFont typeface="Arial"/>
              <a:buNone/>
              <a:defRPr sz="1000" b="0" i="0">
                <a:solidFill>
                  <a:schemeClr val="bg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 dirty="0"/>
              <a:t>Click to edit master text styles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33401" y="2175512"/>
            <a:ext cx="3048000" cy="512703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6"/>
          <p:cNvSpPr>
            <a:spLocks noGrp="1" noChangeAspect="1"/>
          </p:cNvSpPr>
          <p:nvPr>
            <p:ph type="pic" sz="quarter" idx="12"/>
          </p:nvPr>
        </p:nvSpPr>
        <p:spPr>
          <a:xfrm>
            <a:off x="533401" y="611482"/>
            <a:ext cx="1800000" cy="125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rgbClr val="FFFFFF"/>
                </a:solidFill>
                <a:latin typeface="Open Sans"/>
                <a:cs typeface="Open San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643627"/>
      </p:ext>
    </p:extLst>
  </p:cSld>
  <p:clrMapOvr>
    <a:masterClrMapping/>
  </p:clrMapOvr>
  <p:transition spd="slow">
    <p:wipe dir="r"/>
  </p:transition>
  <p:extLst>
    <p:ext uri="{DCECCB84-F9BA-43D5-87BE-67443E8EF086}">
      <p15:sldGuideLst xmlns:p15="http://schemas.microsoft.com/office/powerpoint/2012/main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29" y="1502833"/>
            <a:ext cx="4319999" cy="32173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 algn="ctr">
              <a:buNone/>
              <a:defRPr sz="2000"/>
            </a:lvl2pPr>
            <a:lvl3pPr marL="913911" indent="0" algn="ctr">
              <a:buNone/>
              <a:defRPr sz="1800"/>
            </a:lvl3pPr>
            <a:lvl4pPr marL="1370867" indent="0" algn="ctr">
              <a:buNone/>
              <a:defRPr sz="1600"/>
            </a:lvl4pPr>
            <a:lvl5pPr marL="1827821" indent="0" algn="ctr">
              <a:buNone/>
              <a:defRPr sz="1600"/>
            </a:lvl5pPr>
            <a:lvl6pPr marL="2284775" indent="0" algn="ctr">
              <a:buNone/>
              <a:defRPr sz="1600"/>
            </a:lvl6pPr>
            <a:lvl7pPr marL="2741723" indent="0" algn="ctr">
              <a:buNone/>
              <a:defRPr sz="1600"/>
            </a:lvl7pPr>
            <a:lvl8pPr marL="3198680" indent="0" algn="ctr">
              <a:buNone/>
              <a:defRPr sz="1600"/>
            </a:lvl8pPr>
            <a:lvl9pPr marL="3655634" indent="0" algn="ctr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7"/>
          </p:nvPr>
        </p:nvSpPr>
        <p:spPr>
          <a:xfrm>
            <a:off x="252416" y="1502833"/>
            <a:ext cx="4319588" cy="321733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2424" y="475084"/>
            <a:ext cx="7820065" cy="706731"/>
          </a:xfrm>
        </p:spPr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pic>
        <p:nvPicPr>
          <p:cNvPr id="7" name="Picture 6" descr="5.png"/>
          <p:cNvPicPr>
            <a:picLocks noChangeAspect="1"/>
          </p:cNvPicPr>
          <p:nvPr userDrawn="1"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5230222"/>
            <a:ext cx="720000" cy="162623"/>
          </a:xfrm>
          <a:prstGeom prst="rect">
            <a:avLst/>
          </a:prstGeom>
        </p:spPr>
      </p:pic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5" y="619810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43484912"/>
      </p:ext>
    </p:extLst>
  </p:cSld>
  <p:clrMapOvr>
    <a:masterClrMapping/>
  </p:clrMapOvr>
  <p:transition spd="slow">
    <p:wipe dir="r"/>
  </p:transition>
  <p:extLst>
    <p:ext uri="{DCECCB84-F9BA-43D5-87BE-67443E8EF086}">
      <p15:sldGuideLst xmlns:p15="http://schemas.microsoft.com/office/powerpoint/2012/main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7"/>
          </p:nvPr>
        </p:nvSpPr>
        <p:spPr>
          <a:xfrm>
            <a:off x="29" y="0"/>
            <a:ext cx="9143999" cy="45508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rgbClr val="FFFFFF"/>
                </a:solidFill>
                <a:latin typeface="Roboto Light"/>
                <a:cs typeface="Roboto Light"/>
              </a:defRPr>
            </a:lvl1pPr>
            <a:lvl2pPr marL="456947" indent="0">
              <a:buNone/>
              <a:defRPr sz="1000">
                <a:solidFill>
                  <a:srgbClr val="FFFFFF"/>
                </a:solidFill>
                <a:latin typeface="Roboto Light"/>
                <a:cs typeface="Roboto Light"/>
              </a:defRPr>
            </a:lvl2pPr>
            <a:lvl3pPr marL="913911" indent="0">
              <a:buNone/>
              <a:defRPr sz="1000">
                <a:solidFill>
                  <a:srgbClr val="FFFFFF"/>
                </a:solidFill>
                <a:latin typeface="Roboto Light"/>
                <a:cs typeface="Roboto Light"/>
              </a:defRPr>
            </a:lvl3pPr>
            <a:lvl4pPr marL="1370867" indent="0">
              <a:buNone/>
              <a:defRPr sz="1000">
                <a:solidFill>
                  <a:srgbClr val="FFFFFF"/>
                </a:solidFill>
                <a:latin typeface="Roboto Light"/>
                <a:cs typeface="Roboto Light"/>
              </a:defRPr>
            </a:lvl4pPr>
            <a:lvl5pPr marL="1827821" indent="0">
              <a:buNone/>
              <a:defRPr sz="1000">
                <a:solidFill>
                  <a:srgbClr val="FFFFFF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572029" y="4804833"/>
            <a:ext cx="4267199" cy="59266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r">
              <a:buNone/>
              <a:defRPr sz="1000">
                <a:latin typeface="Roboto Light"/>
                <a:cs typeface="Roboto Light"/>
              </a:defRPr>
            </a:lvl1pPr>
            <a:lvl2pPr marL="456947" indent="0">
              <a:buNone/>
              <a:defRPr sz="1000">
                <a:latin typeface="Roboto Light"/>
                <a:cs typeface="Roboto Light"/>
              </a:defRPr>
            </a:lvl2pPr>
            <a:lvl3pPr marL="913911" indent="0">
              <a:buNone/>
              <a:defRPr sz="1000">
                <a:latin typeface="Roboto Light"/>
                <a:cs typeface="Roboto Light"/>
              </a:defRPr>
            </a:lvl3pPr>
            <a:lvl4pPr marL="1370867" indent="0">
              <a:buNone/>
              <a:defRPr sz="1000">
                <a:latin typeface="Roboto Light"/>
                <a:cs typeface="Roboto Light"/>
              </a:defRPr>
            </a:lvl4pPr>
            <a:lvl5pPr marL="1827821" indent="0">
              <a:buNone/>
              <a:defRPr sz="1000">
                <a:latin typeface="Roboto Light"/>
                <a:cs typeface="Roboto Light"/>
              </a:defRPr>
            </a:lvl5pPr>
          </a:lstStyle>
          <a:p>
            <a:pPr lvl="0"/>
            <a:r>
              <a:rPr lang="x-none"/>
              <a:t>Click to edit Master text styles</a:t>
            </a:r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278400" y="5160093"/>
            <a:ext cx="4293600" cy="237407"/>
          </a:xfrm>
        </p:spPr>
        <p:txBody>
          <a:bodyPr anchor="ctr" anchorCtr="0"/>
          <a:lstStyle/>
          <a:p>
            <a:r>
              <a:rPr lang="x-none"/>
              <a:t>Click to edit Master</a:t>
            </a:r>
            <a:endParaRPr lang="en-US"/>
          </a:p>
        </p:txBody>
      </p:sp>
      <p:sp>
        <p:nvSpPr>
          <p:cNvPr id="20" name="Text Placeholder 8"/>
          <p:cNvSpPr txBox="1">
            <a:spLocks/>
          </p:cNvSpPr>
          <p:nvPr userDrawn="1"/>
        </p:nvSpPr>
        <p:spPr>
          <a:xfrm>
            <a:off x="278401" y="4804845"/>
            <a:ext cx="1729200" cy="354542"/>
          </a:xfrm>
          <a:prstGeom prst="rect">
            <a:avLst/>
          </a:prstGeom>
        </p:spPr>
        <p:txBody>
          <a:bodyPr vert="horz" lIns="91418" tIns="45708" rIns="91418" bIns="45708" rtlCol="0" anchor="ctr">
            <a:normAutofit lnSpcReduction="10000"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en-US" sz="2000" b="0" i="0" cap="all" dirty="0" smtClean="0">
                <a:solidFill>
                  <a:schemeClr val="accent2"/>
                </a:solidFill>
                <a:latin typeface="Roboto Black"/>
                <a:ea typeface="+mj-ea"/>
                <a:cs typeface="Roboto Black"/>
              </a:defRPr>
            </a:lvl1pPr>
          </a:lstStyle>
          <a:p>
            <a:pPr lvl="0"/>
            <a:r>
              <a:rPr lang="x-none" sz="2000" dirty="0"/>
              <a:t>MAP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702292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 dir="r"/>
  </p:transition>
  <p:extLst>
    <p:ext uri="{DCECCB84-F9BA-43D5-87BE-67443E8EF086}">
      <p15:sldGuideLst xmlns:p15="http://schemas.microsoft.com/office/powerpoint/2012/main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 noChangeAspect="1"/>
          </p:cNvSpPr>
          <p:nvPr>
            <p:ph type="pic" sz="quarter" idx="17"/>
          </p:nvPr>
        </p:nvSpPr>
        <p:spPr>
          <a:xfrm>
            <a:off x="2971855" y="0"/>
            <a:ext cx="6172201" cy="5715000"/>
          </a:xfrm>
          <a:prstGeom prst="rect">
            <a:avLst/>
          </a:prstGeom>
          <a:noFill/>
          <a:effectLst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252048" y="1248884"/>
            <a:ext cx="2415001" cy="245827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1000">
                <a:latin typeface="Roboto Light"/>
                <a:cs typeface="Roboto Light"/>
              </a:defRPr>
            </a:lvl1pPr>
            <a:lvl2pPr marL="456947" indent="0">
              <a:buNone/>
              <a:defRPr sz="1000">
                <a:latin typeface="Roboto Light"/>
                <a:cs typeface="Roboto Light"/>
              </a:defRPr>
            </a:lvl2pPr>
            <a:lvl3pPr marL="913911" indent="0">
              <a:buNone/>
              <a:defRPr sz="1000">
                <a:latin typeface="Roboto Light"/>
                <a:cs typeface="Roboto Light"/>
              </a:defRPr>
            </a:lvl3pPr>
            <a:lvl4pPr marL="1370867" indent="0">
              <a:buNone/>
              <a:defRPr sz="1000">
                <a:latin typeface="Roboto Light"/>
                <a:cs typeface="Roboto Light"/>
              </a:defRPr>
            </a:lvl4pPr>
            <a:lvl5pPr marL="1827821" indent="0">
              <a:buNone/>
              <a:defRPr sz="1000">
                <a:latin typeface="Roboto Light"/>
                <a:cs typeface="Roboto Light"/>
              </a:defRPr>
            </a:lvl5pPr>
          </a:lstStyle>
          <a:p>
            <a:pPr lvl="0"/>
            <a:r>
              <a:rPr lang="x-none"/>
              <a:t>Click to edit Master text styles</a:t>
            </a:r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252048" y="630302"/>
            <a:ext cx="2415001" cy="592667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Text Placeholder 8"/>
          <p:cNvSpPr txBox="1">
            <a:spLocks/>
          </p:cNvSpPr>
          <p:nvPr userDrawn="1"/>
        </p:nvSpPr>
        <p:spPr>
          <a:xfrm>
            <a:off x="252048" y="324547"/>
            <a:ext cx="2415001" cy="435092"/>
          </a:xfrm>
          <a:prstGeom prst="rect">
            <a:avLst/>
          </a:prstGeom>
        </p:spPr>
        <p:txBody>
          <a:bodyPr vert="horz" lIns="91418" tIns="45708" rIns="91418" bIns="45708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en-US" sz="2000" b="0" i="0" cap="all" dirty="0" smtClean="0">
                <a:solidFill>
                  <a:schemeClr val="accent2"/>
                </a:solidFill>
                <a:latin typeface="Roboto Black"/>
                <a:ea typeface="+mj-ea"/>
                <a:cs typeface="Roboto Black"/>
              </a:defRPr>
            </a:lvl1pPr>
          </a:lstStyle>
          <a:p>
            <a:pPr lvl="0"/>
            <a:r>
              <a:rPr lang="x-none" sz="2000" dirty="0"/>
              <a:t>MAP</a:t>
            </a:r>
            <a:endParaRPr lang="en-US" sz="2000" dirty="0"/>
          </a:p>
        </p:txBody>
      </p:sp>
      <p:pic>
        <p:nvPicPr>
          <p:cNvPr id="8" name="Picture 7" descr="5.png"/>
          <p:cNvPicPr>
            <a:picLocks noChangeAspect="1"/>
          </p:cNvPicPr>
          <p:nvPr userDrawn="1"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5230222"/>
            <a:ext cx="720000" cy="16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684178"/>
      </p:ext>
    </p:extLst>
  </p:cSld>
  <p:clrMapOvr>
    <a:masterClrMapping/>
  </p:clrMapOvr>
  <p:transition spd="slow">
    <p:wipe dir="r"/>
  </p:transition>
  <p:extLst>
    <p:ext uri="{DCECCB84-F9BA-43D5-87BE-67443E8EF086}">
      <p15:sldGuideLst xmlns:p15="http://schemas.microsoft.com/office/powerpoint/2012/main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sk-SK" dirty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572000" y="5228193"/>
            <a:ext cx="4320000" cy="16463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BCC8D1"/>
                </a:solidFill>
              </a:rPr>
              <a:t>www.graphicriver.net/goashape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151" y="372567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>
                <a:solidFill>
                  <a:srgbClr val="0AB8D0"/>
                </a:solidFill>
              </a:rPr>
              <a:pPr defTabSz="685783"/>
              <a:t>‹#›</a:t>
            </a:fld>
            <a:endParaRPr>
              <a:solidFill>
                <a:srgbClr val="0AB8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5032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4572000" y="1502833"/>
            <a:ext cx="4320000" cy="32173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spcAft>
                <a:spcPts val="600"/>
              </a:spcAft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7"/>
          </p:nvPr>
        </p:nvSpPr>
        <p:spPr>
          <a:xfrm>
            <a:off x="4572000" y="5228194"/>
            <a:ext cx="4320000" cy="16463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52471" y="910169"/>
            <a:ext cx="7900987" cy="423333"/>
          </a:xfr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5" y="619810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92616691"/>
      </p:ext>
    </p:extLst>
  </p:cSld>
  <p:clrMapOvr>
    <a:masterClrMapping/>
  </p:clrMapOvr>
  <p:transition spd="slow">
    <p:wipe dir="r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003" y="662927"/>
            <a:ext cx="7901399" cy="309113"/>
          </a:xfrm>
        </p:spPr>
        <p:txBody>
          <a:bodyPr vert="horz"/>
          <a:lstStyle/>
          <a:p>
            <a:r>
              <a:rPr lang="sk-SK" dirty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572000" y="5228193"/>
            <a:ext cx="4320000" cy="16463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BCC8D1"/>
                </a:solidFill>
              </a:rPr>
              <a:t>www.graphicriver.net/goashape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151" y="372567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>
                <a:solidFill>
                  <a:srgbClr val="0AB8D0"/>
                </a:solidFill>
              </a:rPr>
              <a:pPr defTabSz="685783"/>
              <a:t>‹#›</a:t>
            </a:fld>
            <a:endParaRPr>
              <a:solidFill>
                <a:srgbClr val="0AB8D0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52001" y="1055078"/>
            <a:ext cx="8639588" cy="4000501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485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>
          <a:xfrm>
            <a:off x="4572000" y="5228193"/>
            <a:ext cx="4320000" cy="16463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BCC8D1"/>
                </a:solidFill>
              </a:rPr>
              <a:t>www.graphicriver.net/goashape</a:t>
            </a:r>
          </a:p>
        </p:txBody>
      </p:sp>
      <p:sp>
        <p:nvSpPr>
          <p:cNvPr id="9" name="Content Placeholder 16"/>
          <p:cNvSpPr>
            <a:spLocks noGrp="1"/>
          </p:cNvSpPr>
          <p:nvPr>
            <p:ph sz="quarter" idx="22" hasCustomPrompt="1"/>
          </p:nvPr>
        </p:nvSpPr>
        <p:spPr>
          <a:xfrm>
            <a:off x="6192000" y="3704172"/>
            <a:ext cx="2700000" cy="1312329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6"/>
          <p:cNvSpPr>
            <a:spLocks noGrp="1"/>
          </p:cNvSpPr>
          <p:nvPr>
            <p:ph sz="quarter" idx="23" hasCustomPrompt="1"/>
          </p:nvPr>
        </p:nvSpPr>
        <p:spPr>
          <a:xfrm>
            <a:off x="286279" y="3704172"/>
            <a:ext cx="2700000" cy="1312329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6"/>
          <p:cNvSpPr>
            <a:spLocks noGrp="1"/>
          </p:cNvSpPr>
          <p:nvPr>
            <p:ph sz="quarter" idx="24" hasCustomPrompt="1"/>
          </p:nvPr>
        </p:nvSpPr>
        <p:spPr>
          <a:xfrm>
            <a:off x="3239140" y="3704172"/>
            <a:ext cx="2700000" cy="1312329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Zástupný symbol obrázka 5"/>
          <p:cNvSpPr>
            <a:spLocks noGrp="1"/>
          </p:cNvSpPr>
          <p:nvPr>
            <p:ph type="pic" sz="quarter" idx="25"/>
          </p:nvPr>
        </p:nvSpPr>
        <p:spPr>
          <a:xfrm>
            <a:off x="286279" y="1270000"/>
            <a:ext cx="2700000" cy="2317503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Zástupný symbol obrázka 5"/>
          <p:cNvSpPr>
            <a:spLocks noGrp="1"/>
          </p:cNvSpPr>
          <p:nvPr>
            <p:ph type="pic" sz="quarter" idx="26"/>
          </p:nvPr>
        </p:nvSpPr>
        <p:spPr>
          <a:xfrm>
            <a:off x="3239140" y="1270000"/>
            <a:ext cx="2700000" cy="2317503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Zástupný symbol obrázka 5"/>
          <p:cNvSpPr>
            <a:spLocks noGrp="1"/>
          </p:cNvSpPr>
          <p:nvPr>
            <p:ph type="pic" sz="quarter" idx="27"/>
          </p:nvPr>
        </p:nvSpPr>
        <p:spPr>
          <a:xfrm>
            <a:off x="6198350" y="1270000"/>
            <a:ext cx="2700000" cy="2317503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151" y="372567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>
                <a:solidFill>
                  <a:srgbClr val="0AB8D0"/>
                </a:solidFill>
              </a:rPr>
              <a:pPr defTabSz="685783"/>
              <a:t>‹#›</a:t>
            </a:fld>
            <a:endParaRPr>
              <a:solidFill>
                <a:srgbClr val="0AB8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90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23"/>
          </p:nvPr>
        </p:nvSpPr>
        <p:spPr>
          <a:xfrm>
            <a:off x="4572000" y="5228193"/>
            <a:ext cx="4320000" cy="16463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BCC8D1"/>
                </a:solidFill>
              </a:rPr>
              <a:t>www.graphicriver.net/goashape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4"/>
          </p:nvPr>
        </p:nvSpPr>
        <p:spPr>
          <a:xfrm>
            <a:off x="271617" y="2010833"/>
            <a:ext cx="2159001" cy="3005667"/>
          </a:xfrm>
        </p:spPr>
        <p:txBody>
          <a:bodyPr/>
          <a:lstStyle/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25"/>
          </p:nvPr>
        </p:nvSpPr>
        <p:spPr>
          <a:xfrm>
            <a:off x="2425431" y="2010833"/>
            <a:ext cx="2159001" cy="3005667"/>
          </a:xfrm>
        </p:spPr>
        <p:txBody>
          <a:bodyPr/>
          <a:lstStyle/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26"/>
          </p:nvPr>
        </p:nvSpPr>
        <p:spPr>
          <a:xfrm>
            <a:off x="4579254" y="2010833"/>
            <a:ext cx="2159001" cy="3005667"/>
          </a:xfrm>
        </p:spPr>
        <p:txBody>
          <a:bodyPr/>
          <a:lstStyle/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quarter" idx="27"/>
          </p:nvPr>
        </p:nvSpPr>
        <p:spPr>
          <a:xfrm>
            <a:off x="6733047" y="2010833"/>
            <a:ext cx="2159001" cy="3005667"/>
          </a:xfrm>
        </p:spPr>
        <p:txBody>
          <a:bodyPr/>
          <a:lstStyle/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8"/>
          </p:nvPr>
        </p:nvSpPr>
        <p:spPr>
          <a:xfrm>
            <a:off x="271652" y="1333500"/>
            <a:ext cx="7881797" cy="677333"/>
          </a:xfrm>
        </p:spPr>
        <p:txBody>
          <a:bodyPr lIns="134967" tIns="70182" rIns="134967" bIns="70182"/>
          <a:lstStyle>
            <a:lvl1pPr algn="l">
              <a:lnSpc>
                <a:spcPct val="120000"/>
              </a:lnSpc>
              <a:spcAft>
                <a:spcPts val="600"/>
              </a:spcAft>
              <a:defRPr/>
            </a:lvl1pPr>
            <a:lvl2pPr algn="ctr">
              <a:lnSpc>
                <a:spcPct val="120000"/>
              </a:lnSpc>
              <a:spcAft>
                <a:spcPts val="600"/>
              </a:spcAft>
              <a:defRPr/>
            </a:lvl2pPr>
            <a:lvl3pPr algn="ctr">
              <a:lnSpc>
                <a:spcPct val="120000"/>
              </a:lnSpc>
              <a:spcAft>
                <a:spcPts val="600"/>
              </a:spcAft>
              <a:defRPr/>
            </a:lvl3pPr>
            <a:lvl4pPr algn="ctr">
              <a:lnSpc>
                <a:spcPct val="120000"/>
              </a:lnSpc>
              <a:spcAft>
                <a:spcPts val="600"/>
              </a:spcAft>
              <a:defRPr/>
            </a:lvl4pPr>
            <a:lvl5pPr algn="ctr">
              <a:lnSpc>
                <a:spcPct val="12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151" y="372567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>
                <a:solidFill>
                  <a:srgbClr val="0AB8D0"/>
                </a:solidFill>
              </a:rPr>
              <a:pPr defTabSz="685783"/>
              <a:t>‹#›</a:t>
            </a:fld>
            <a:endParaRPr>
              <a:solidFill>
                <a:srgbClr val="0AB8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81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  <p:extLst>
    <p:ext uri="{DCECCB84-F9BA-43D5-87BE-67443E8EF086}">
      <p15:sldGuideLst xmlns:p15="http://schemas.microsoft.com/office/powerpoint/2012/main">
        <p15:guide id="1" orient="horz" pos="288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/>
          </p:nvPr>
        </p:nvSpPr>
        <p:spPr>
          <a:xfrm>
            <a:off x="3778500" y="1270000"/>
            <a:ext cx="1620000" cy="231750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7" name="Content Placeholder 16"/>
          <p:cNvSpPr>
            <a:spLocks noGrp="1"/>
          </p:cNvSpPr>
          <p:nvPr>
            <p:ph sz="quarter" idx="19"/>
          </p:nvPr>
        </p:nvSpPr>
        <p:spPr>
          <a:xfrm>
            <a:off x="286298" y="1270000"/>
            <a:ext cx="1618723" cy="231750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8" name="Content Placeholder 16"/>
          <p:cNvSpPr>
            <a:spLocks noGrp="1"/>
          </p:cNvSpPr>
          <p:nvPr>
            <p:ph sz="quarter" idx="20"/>
          </p:nvPr>
        </p:nvSpPr>
        <p:spPr>
          <a:xfrm>
            <a:off x="2031749" y="1270000"/>
            <a:ext cx="1620000" cy="231750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>
          <a:xfrm>
            <a:off x="4572000" y="5228193"/>
            <a:ext cx="4320000" cy="16463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BCC8D1"/>
                </a:solidFill>
              </a:rPr>
              <a:t>www.graphicriver.net/goashape</a:t>
            </a:r>
          </a:p>
        </p:txBody>
      </p:sp>
      <p:sp>
        <p:nvSpPr>
          <p:cNvPr id="9" name="Content Placeholder 16"/>
          <p:cNvSpPr>
            <a:spLocks noGrp="1"/>
          </p:cNvSpPr>
          <p:nvPr>
            <p:ph sz="quarter" idx="22"/>
          </p:nvPr>
        </p:nvSpPr>
        <p:spPr>
          <a:xfrm>
            <a:off x="3778500" y="3704172"/>
            <a:ext cx="1620000" cy="1312329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10" name="Content Placeholder 16"/>
          <p:cNvSpPr>
            <a:spLocks noGrp="1"/>
          </p:cNvSpPr>
          <p:nvPr>
            <p:ph sz="quarter" idx="23"/>
          </p:nvPr>
        </p:nvSpPr>
        <p:spPr>
          <a:xfrm>
            <a:off x="286298" y="3704172"/>
            <a:ext cx="1618723" cy="1312329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11" name="Content Placeholder 16"/>
          <p:cNvSpPr>
            <a:spLocks noGrp="1"/>
          </p:cNvSpPr>
          <p:nvPr>
            <p:ph sz="quarter" idx="24"/>
          </p:nvPr>
        </p:nvSpPr>
        <p:spPr>
          <a:xfrm>
            <a:off x="2031749" y="3704172"/>
            <a:ext cx="1620000" cy="1312329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12" name="Content Placeholder 16"/>
          <p:cNvSpPr>
            <a:spLocks noGrp="1"/>
          </p:cNvSpPr>
          <p:nvPr>
            <p:ph sz="quarter" idx="25"/>
          </p:nvPr>
        </p:nvSpPr>
        <p:spPr>
          <a:xfrm>
            <a:off x="5525251" y="1270000"/>
            <a:ext cx="1620000" cy="231750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13" name="Content Placeholder 16"/>
          <p:cNvSpPr>
            <a:spLocks noGrp="1"/>
          </p:cNvSpPr>
          <p:nvPr>
            <p:ph sz="quarter" idx="26"/>
          </p:nvPr>
        </p:nvSpPr>
        <p:spPr>
          <a:xfrm>
            <a:off x="5525251" y="3704172"/>
            <a:ext cx="1620000" cy="1312329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14" name="Content Placeholder 16"/>
          <p:cNvSpPr>
            <a:spLocks noGrp="1"/>
          </p:cNvSpPr>
          <p:nvPr>
            <p:ph sz="quarter" idx="27"/>
          </p:nvPr>
        </p:nvSpPr>
        <p:spPr>
          <a:xfrm>
            <a:off x="7272000" y="1270000"/>
            <a:ext cx="1620000" cy="231750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15" name="Content Placeholder 16"/>
          <p:cNvSpPr>
            <a:spLocks noGrp="1"/>
          </p:cNvSpPr>
          <p:nvPr>
            <p:ph sz="quarter" idx="28"/>
          </p:nvPr>
        </p:nvSpPr>
        <p:spPr>
          <a:xfrm>
            <a:off x="7272000" y="3704172"/>
            <a:ext cx="1620000" cy="1312329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151" y="372567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>
                <a:solidFill>
                  <a:srgbClr val="0AB8D0"/>
                </a:solidFill>
              </a:rPr>
              <a:pPr defTabSz="685783"/>
              <a:t>‹#›</a:t>
            </a:fld>
            <a:endParaRPr>
              <a:solidFill>
                <a:srgbClr val="0AB8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7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/>
          </p:nvPr>
        </p:nvSpPr>
        <p:spPr>
          <a:xfrm>
            <a:off x="3778500" y="1270002"/>
            <a:ext cx="1620000" cy="2010839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7" name="Content Placeholder 16"/>
          <p:cNvSpPr>
            <a:spLocks noGrp="1"/>
          </p:cNvSpPr>
          <p:nvPr>
            <p:ph sz="quarter" idx="19"/>
          </p:nvPr>
        </p:nvSpPr>
        <p:spPr>
          <a:xfrm>
            <a:off x="286298" y="1270002"/>
            <a:ext cx="1618723" cy="2010839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8" name="Content Placeholder 16"/>
          <p:cNvSpPr>
            <a:spLocks noGrp="1"/>
          </p:cNvSpPr>
          <p:nvPr>
            <p:ph sz="quarter" idx="20"/>
          </p:nvPr>
        </p:nvSpPr>
        <p:spPr>
          <a:xfrm>
            <a:off x="2031749" y="1270002"/>
            <a:ext cx="1620000" cy="2010839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>
          <a:xfrm>
            <a:off x="4572000" y="5228193"/>
            <a:ext cx="4320000" cy="16463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BCC8D1"/>
                </a:solidFill>
              </a:rPr>
              <a:t>www.graphicriver.net/goashape</a:t>
            </a:r>
          </a:p>
        </p:txBody>
      </p:sp>
      <p:sp>
        <p:nvSpPr>
          <p:cNvPr id="12" name="Content Placeholder 16"/>
          <p:cNvSpPr>
            <a:spLocks noGrp="1"/>
          </p:cNvSpPr>
          <p:nvPr>
            <p:ph sz="quarter" idx="25"/>
          </p:nvPr>
        </p:nvSpPr>
        <p:spPr>
          <a:xfrm>
            <a:off x="5525251" y="1270002"/>
            <a:ext cx="1620000" cy="2010839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14" name="Content Placeholder 16"/>
          <p:cNvSpPr>
            <a:spLocks noGrp="1"/>
          </p:cNvSpPr>
          <p:nvPr>
            <p:ph sz="quarter" idx="27"/>
          </p:nvPr>
        </p:nvSpPr>
        <p:spPr>
          <a:xfrm>
            <a:off x="7272000" y="1270002"/>
            <a:ext cx="1620000" cy="2010839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285766" y="3250327"/>
            <a:ext cx="1618723" cy="53851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8"/>
          </p:nvPr>
        </p:nvSpPr>
        <p:spPr>
          <a:xfrm>
            <a:off x="286298" y="3788856"/>
            <a:ext cx="1618723" cy="1227644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9"/>
          </p:nvPr>
        </p:nvSpPr>
        <p:spPr>
          <a:xfrm>
            <a:off x="2031237" y="3250327"/>
            <a:ext cx="1618723" cy="53851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30"/>
          </p:nvPr>
        </p:nvSpPr>
        <p:spPr>
          <a:xfrm>
            <a:off x="2031766" y="3788856"/>
            <a:ext cx="1618723" cy="1227644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31"/>
          </p:nvPr>
        </p:nvSpPr>
        <p:spPr>
          <a:xfrm>
            <a:off x="3779798" y="3250327"/>
            <a:ext cx="1618723" cy="53851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32"/>
          </p:nvPr>
        </p:nvSpPr>
        <p:spPr>
          <a:xfrm>
            <a:off x="3780326" y="3788856"/>
            <a:ext cx="1618723" cy="1227644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33"/>
          </p:nvPr>
        </p:nvSpPr>
        <p:spPr>
          <a:xfrm>
            <a:off x="5525266" y="3250327"/>
            <a:ext cx="1618723" cy="53851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34"/>
          </p:nvPr>
        </p:nvSpPr>
        <p:spPr>
          <a:xfrm>
            <a:off x="5525797" y="3788856"/>
            <a:ext cx="1618723" cy="1227644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35"/>
          </p:nvPr>
        </p:nvSpPr>
        <p:spPr>
          <a:xfrm>
            <a:off x="7273298" y="3250327"/>
            <a:ext cx="1618723" cy="53851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36"/>
          </p:nvPr>
        </p:nvSpPr>
        <p:spPr>
          <a:xfrm>
            <a:off x="7273823" y="3788856"/>
            <a:ext cx="1618723" cy="1227644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2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151" y="372567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>
                <a:solidFill>
                  <a:srgbClr val="0AB8D0"/>
                </a:solidFill>
              </a:rPr>
              <a:pPr defTabSz="685783"/>
              <a:t>‹#›</a:t>
            </a:fld>
            <a:endParaRPr>
              <a:solidFill>
                <a:srgbClr val="0AB8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8310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>
          <a:xfrm>
            <a:off x="4572000" y="5228193"/>
            <a:ext cx="4320000" cy="16463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BCC8D1"/>
                </a:solidFill>
              </a:rPr>
              <a:t>www.graphicriver.net/goashape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285759" y="3250316"/>
            <a:ext cx="2700339" cy="600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23"/>
          </p:nvPr>
        </p:nvSpPr>
        <p:spPr>
          <a:xfrm>
            <a:off x="3239147" y="3250316"/>
            <a:ext cx="2700339" cy="600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4"/>
          </p:nvPr>
        </p:nvSpPr>
        <p:spPr>
          <a:xfrm>
            <a:off x="6191673" y="3250316"/>
            <a:ext cx="2700339" cy="600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25"/>
          </p:nvPr>
        </p:nvSpPr>
        <p:spPr>
          <a:xfrm>
            <a:off x="286282" y="3788856"/>
            <a:ext cx="2700339" cy="1227644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6"/>
          </p:nvPr>
        </p:nvSpPr>
        <p:spPr>
          <a:xfrm>
            <a:off x="3239147" y="3788856"/>
            <a:ext cx="2700339" cy="1227644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7"/>
          </p:nvPr>
        </p:nvSpPr>
        <p:spPr>
          <a:xfrm>
            <a:off x="6192204" y="3788856"/>
            <a:ext cx="2700339" cy="1227644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9" name="Zástupný symbol obrázka 8"/>
          <p:cNvSpPr>
            <a:spLocks noGrp="1"/>
          </p:cNvSpPr>
          <p:nvPr>
            <p:ph type="pic" sz="quarter" idx="28"/>
          </p:nvPr>
        </p:nvSpPr>
        <p:spPr>
          <a:xfrm>
            <a:off x="286283" y="1262947"/>
            <a:ext cx="2700338" cy="1994959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Zástupný symbol obrázka 8"/>
          <p:cNvSpPr>
            <a:spLocks noGrp="1"/>
          </p:cNvSpPr>
          <p:nvPr>
            <p:ph type="pic" sz="quarter" idx="29"/>
          </p:nvPr>
        </p:nvSpPr>
        <p:spPr>
          <a:xfrm>
            <a:off x="3239145" y="1270002"/>
            <a:ext cx="2700338" cy="1994959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Zástupný symbol obrázka 8"/>
          <p:cNvSpPr>
            <a:spLocks noGrp="1"/>
          </p:cNvSpPr>
          <p:nvPr>
            <p:ph type="pic" sz="quarter" idx="30"/>
          </p:nvPr>
        </p:nvSpPr>
        <p:spPr>
          <a:xfrm>
            <a:off x="6191662" y="1270002"/>
            <a:ext cx="2700338" cy="1994959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151" y="372567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>
                <a:solidFill>
                  <a:srgbClr val="0AB8D0"/>
                </a:solidFill>
              </a:rPr>
              <a:pPr defTabSz="685783"/>
              <a:t>‹#›</a:t>
            </a:fld>
            <a:endParaRPr>
              <a:solidFill>
                <a:srgbClr val="0AB8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23353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6214559" y="1270000"/>
            <a:ext cx="2677467" cy="37465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16"/>
          <p:cNvSpPr>
            <a:spLocks noGrp="1"/>
          </p:cNvSpPr>
          <p:nvPr>
            <p:ph sz="quarter" idx="19" hasCustomPrompt="1"/>
          </p:nvPr>
        </p:nvSpPr>
        <p:spPr>
          <a:xfrm>
            <a:off x="262471" y="1270000"/>
            <a:ext cx="2695932" cy="37465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16"/>
          <p:cNvSpPr>
            <a:spLocks noGrp="1"/>
          </p:cNvSpPr>
          <p:nvPr>
            <p:ph sz="quarter" idx="20" hasCustomPrompt="1"/>
          </p:nvPr>
        </p:nvSpPr>
        <p:spPr>
          <a:xfrm>
            <a:off x="3250015" y="1270000"/>
            <a:ext cx="2673001" cy="37465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>
          <a:xfrm>
            <a:off x="4572000" y="5228193"/>
            <a:ext cx="4320000" cy="16463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BCC8D1"/>
                </a:solidFill>
              </a:rPr>
              <a:t>www.graphicriver.net/goashape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151" y="372567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>
                <a:solidFill>
                  <a:srgbClr val="0AB8D0"/>
                </a:solidFill>
              </a:rPr>
              <a:pPr defTabSz="685783"/>
              <a:t>‹#›</a:t>
            </a:fld>
            <a:endParaRPr>
              <a:solidFill>
                <a:srgbClr val="0AB8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76071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4572000" y="1270000"/>
            <a:ext cx="4320000" cy="3746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spcAft>
                <a:spcPts val="600"/>
              </a:spcAft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7"/>
          </p:nvPr>
        </p:nvSpPr>
        <p:spPr>
          <a:xfrm>
            <a:off x="4572000" y="5228193"/>
            <a:ext cx="4320000" cy="16463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BCC8D1"/>
                </a:solidFill>
              </a:rPr>
              <a:t>www.graphicriver.net/goashape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52003" y="662927"/>
            <a:ext cx="7901399" cy="423333"/>
          </a:xfrm>
        </p:spPr>
        <p:txBody>
          <a:bodyPr vert="horz"/>
          <a:lstStyle/>
          <a:p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151" y="372567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>
                <a:solidFill>
                  <a:srgbClr val="0AB8D0"/>
                </a:solidFill>
              </a:rPr>
              <a:pPr defTabSz="685783"/>
              <a:t>‹#›</a:t>
            </a:fld>
            <a:endParaRPr>
              <a:solidFill>
                <a:srgbClr val="0AB8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4426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252000" y="1502833"/>
            <a:ext cx="4320000" cy="32173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>
          <a:xfrm>
            <a:off x="4572000" y="5228193"/>
            <a:ext cx="4320000" cy="16463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BCC8D1"/>
                </a:solidFill>
              </a:rPr>
              <a:t>www.graphicriver.net/goashape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151" y="372567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>
                <a:solidFill>
                  <a:srgbClr val="0AB8D0"/>
                </a:solidFill>
              </a:rPr>
              <a:pPr defTabSz="685783"/>
              <a:t>‹#›</a:t>
            </a:fld>
            <a:endParaRPr>
              <a:solidFill>
                <a:srgbClr val="0AB8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630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4572000" y="1778002"/>
            <a:ext cx="4320000" cy="286925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spcAft>
                <a:spcPts val="600"/>
              </a:spcAft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7"/>
          </p:nvPr>
        </p:nvSpPr>
        <p:spPr>
          <a:xfrm>
            <a:off x="4572000" y="5228193"/>
            <a:ext cx="4320000" cy="16463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BCC8D1"/>
                </a:solidFill>
              </a:rPr>
              <a:t>www.graphicriver.net/goashape</a:t>
            </a:r>
          </a:p>
        </p:txBody>
      </p:sp>
      <p:sp>
        <p:nvSpPr>
          <p:cNvPr id="7" name="Content Placeholder 16"/>
          <p:cNvSpPr>
            <a:spLocks noGrp="1"/>
          </p:cNvSpPr>
          <p:nvPr>
            <p:ph sz="quarter" idx="18"/>
          </p:nvPr>
        </p:nvSpPr>
        <p:spPr>
          <a:xfrm>
            <a:off x="252448" y="1778000"/>
            <a:ext cx="1957387" cy="14393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spcAft>
                <a:spcPts val="600"/>
              </a:spcAft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8" name="Content Placeholder 16"/>
          <p:cNvSpPr>
            <a:spLocks noGrp="1"/>
          </p:cNvSpPr>
          <p:nvPr>
            <p:ph sz="quarter" idx="19"/>
          </p:nvPr>
        </p:nvSpPr>
        <p:spPr>
          <a:xfrm>
            <a:off x="252448" y="3207929"/>
            <a:ext cx="1957387" cy="14393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spcAft>
                <a:spcPts val="600"/>
              </a:spcAft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9" name="Content Placeholder 16"/>
          <p:cNvSpPr>
            <a:spLocks noGrp="1"/>
          </p:cNvSpPr>
          <p:nvPr>
            <p:ph sz="quarter" idx="20"/>
          </p:nvPr>
        </p:nvSpPr>
        <p:spPr>
          <a:xfrm>
            <a:off x="2201370" y="1778000"/>
            <a:ext cx="1957387" cy="14393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spcAft>
                <a:spcPts val="600"/>
              </a:spcAft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10" name="Content Placeholder 16"/>
          <p:cNvSpPr>
            <a:spLocks noGrp="1"/>
          </p:cNvSpPr>
          <p:nvPr>
            <p:ph sz="quarter" idx="21"/>
          </p:nvPr>
        </p:nvSpPr>
        <p:spPr>
          <a:xfrm>
            <a:off x="2201370" y="3207929"/>
            <a:ext cx="1957387" cy="14393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spcAft>
                <a:spcPts val="600"/>
              </a:spcAft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52003" y="662927"/>
            <a:ext cx="7901399" cy="423333"/>
          </a:xfrm>
        </p:spPr>
        <p:txBody>
          <a:bodyPr vert="horz"/>
          <a:lstStyle/>
          <a:p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151" y="372567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>
                <a:solidFill>
                  <a:srgbClr val="0AB8D0"/>
                </a:solidFill>
              </a:rPr>
              <a:pPr defTabSz="685783"/>
              <a:t>‹#›</a:t>
            </a:fld>
            <a:endParaRPr>
              <a:solidFill>
                <a:srgbClr val="0AB8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89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252000" y="1502833"/>
            <a:ext cx="4320000" cy="32173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>
          <a:xfrm>
            <a:off x="4572000" y="5228194"/>
            <a:ext cx="4320000" cy="16463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5" y="619810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05076447"/>
      </p:ext>
    </p:extLst>
  </p:cSld>
  <p:clrMapOvr>
    <a:masterClrMapping/>
  </p:clrMapOvr>
  <p:transition spd="slow">
    <p:wipe dir="r"/>
  </p:transition>
  <p:extLst>
    <p:ext uri="{DCECCB84-F9BA-43D5-87BE-67443E8EF086}">
      <p15:sldGuideLst xmlns:p15="http://schemas.microsoft.com/office/powerpoint/2012/main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2000" y="1270000"/>
            <a:ext cx="4320000" cy="37465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 algn="ctr">
              <a:buNone/>
              <a:defRPr sz="2000"/>
            </a:lvl2pPr>
            <a:lvl3pPr marL="913911" indent="0" algn="ctr">
              <a:buNone/>
              <a:defRPr sz="1800"/>
            </a:lvl3pPr>
            <a:lvl4pPr marL="1370867" indent="0" algn="ctr">
              <a:buNone/>
              <a:defRPr sz="1600"/>
            </a:lvl4pPr>
            <a:lvl5pPr marL="1827821" indent="0" algn="ctr">
              <a:buNone/>
              <a:defRPr sz="1600"/>
            </a:lvl5pPr>
            <a:lvl6pPr marL="2284775" indent="0" algn="ctr">
              <a:buNone/>
              <a:defRPr sz="1600"/>
            </a:lvl6pPr>
            <a:lvl7pPr marL="2741723" indent="0" algn="ctr">
              <a:buNone/>
              <a:defRPr sz="1600"/>
            </a:lvl7pPr>
            <a:lvl8pPr marL="3198680" indent="0" algn="ctr">
              <a:buNone/>
              <a:defRPr sz="1600"/>
            </a:lvl8pPr>
            <a:lvl9pPr marL="3655634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4572000" y="1270000"/>
            <a:ext cx="4320000" cy="3746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>
          <a:xfrm>
            <a:off x="4572000" y="5228193"/>
            <a:ext cx="4320000" cy="16463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BCC8D1"/>
                </a:solidFill>
              </a:rPr>
              <a:t>www.graphicriver.net/goashape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52003" y="662927"/>
            <a:ext cx="7901399" cy="423333"/>
          </a:xfrm>
        </p:spPr>
        <p:txBody>
          <a:bodyPr vert="horz"/>
          <a:lstStyle/>
          <a:p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151" y="372567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>
                <a:solidFill>
                  <a:srgbClr val="0AB8D0"/>
                </a:solidFill>
              </a:rPr>
              <a:pPr defTabSz="685783"/>
              <a:t>‹#›</a:t>
            </a:fld>
            <a:endParaRPr>
              <a:solidFill>
                <a:srgbClr val="0AB8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303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2000" y="1270000"/>
            <a:ext cx="4320000" cy="37465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 algn="ctr">
              <a:buNone/>
              <a:defRPr sz="2000"/>
            </a:lvl2pPr>
            <a:lvl3pPr marL="913911" indent="0" algn="ctr">
              <a:buNone/>
              <a:defRPr sz="1800"/>
            </a:lvl3pPr>
            <a:lvl4pPr marL="1370867" indent="0" algn="ctr">
              <a:buNone/>
              <a:defRPr sz="1600"/>
            </a:lvl4pPr>
            <a:lvl5pPr marL="1827821" indent="0" algn="ctr">
              <a:buNone/>
              <a:defRPr sz="1600"/>
            </a:lvl5pPr>
            <a:lvl6pPr marL="2284775" indent="0" algn="ctr">
              <a:buNone/>
              <a:defRPr sz="1600"/>
            </a:lvl6pPr>
            <a:lvl7pPr marL="2741723" indent="0" algn="ctr">
              <a:buNone/>
              <a:defRPr sz="1600"/>
            </a:lvl7pPr>
            <a:lvl8pPr marL="3198680" indent="0" algn="ctr">
              <a:buNone/>
              <a:defRPr sz="1600"/>
            </a:lvl8pPr>
            <a:lvl9pPr marL="3655634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4572000" y="5228193"/>
            <a:ext cx="4320000" cy="16463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BCC8D1"/>
                </a:solidFill>
              </a:rPr>
              <a:t>www.graphicriver.net/goashape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52003" y="662927"/>
            <a:ext cx="7901399" cy="423333"/>
          </a:xfrm>
        </p:spPr>
        <p:txBody>
          <a:bodyPr vert="horz"/>
          <a:lstStyle/>
          <a:p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151" y="372567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>
                <a:solidFill>
                  <a:srgbClr val="0AB8D0"/>
                </a:solidFill>
              </a:rPr>
              <a:pPr defTabSz="685783"/>
              <a:t>‹#›</a:t>
            </a:fld>
            <a:endParaRPr>
              <a:solidFill>
                <a:srgbClr val="0AB8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9663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28" y="1270000"/>
            <a:ext cx="4319999" cy="3746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 algn="ctr">
              <a:buNone/>
              <a:defRPr sz="2000"/>
            </a:lvl2pPr>
            <a:lvl3pPr marL="913911" indent="0" algn="ctr">
              <a:buNone/>
              <a:defRPr sz="1800"/>
            </a:lvl3pPr>
            <a:lvl4pPr marL="1370867" indent="0" algn="ctr">
              <a:buNone/>
              <a:defRPr sz="1600"/>
            </a:lvl4pPr>
            <a:lvl5pPr marL="1827821" indent="0" algn="ctr">
              <a:buNone/>
              <a:defRPr sz="1600"/>
            </a:lvl5pPr>
            <a:lvl6pPr marL="2284775" indent="0" algn="ctr">
              <a:buNone/>
              <a:defRPr sz="1600"/>
            </a:lvl6pPr>
            <a:lvl7pPr marL="2741723" indent="0" algn="ctr">
              <a:buNone/>
              <a:defRPr sz="1600"/>
            </a:lvl7pPr>
            <a:lvl8pPr marL="3198680" indent="0" algn="ctr">
              <a:buNone/>
              <a:defRPr sz="1600"/>
            </a:lvl8pPr>
            <a:lvl9pPr marL="3655634" indent="0" algn="ctr">
              <a:buNone/>
              <a:defRPr sz="1600"/>
            </a:lvl9pPr>
          </a:lstStyle>
          <a:p>
            <a:r>
              <a:rPr lang="sk-SK"/>
              <a:t>Click to edit Master subtitle style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8"/>
          </p:nvPr>
        </p:nvSpPr>
        <p:spPr>
          <a:xfrm>
            <a:off x="4572000" y="5228193"/>
            <a:ext cx="4320000" cy="16463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BCC8D1"/>
                </a:solidFill>
              </a:rPr>
              <a:t>www.graphicriver.net/goashape</a:t>
            </a:r>
          </a:p>
        </p:txBody>
      </p:sp>
      <p:sp>
        <p:nvSpPr>
          <p:cNvPr id="7" name="Zástupný symbol obrázka 6"/>
          <p:cNvSpPr>
            <a:spLocks noGrp="1"/>
          </p:cNvSpPr>
          <p:nvPr>
            <p:ph type="pic" sz="quarter" idx="19"/>
          </p:nvPr>
        </p:nvSpPr>
        <p:spPr>
          <a:xfrm>
            <a:off x="252417" y="1270000"/>
            <a:ext cx="4319587" cy="37465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2003" y="662927"/>
            <a:ext cx="7901399" cy="423333"/>
          </a:xfrm>
        </p:spPr>
        <p:txBody>
          <a:bodyPr vert="horz"/>
          <a:lstStyle/>
          <a:p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151" y="372567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>
                <a:solidFill>
                  <a:srgbClr val="0AB8D0"/>
                </a:solidFill>
              </a:rPr>
              <a:pPr defTabSz="685783"/>
              <a:t>‹#›</a:t>
            </a:fld>
            <a:endParaRPr>
              <a:solidFill>
                <a:srgbClr val="0AB8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2481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28" y="1270000"/>
            <a:ext cx="4319999" cy="37465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 algn="ctr">
              <a:buNone/>
              <a:defRPr sz="2000"/>
            </a:lvl2pPr>
            <a:lvl3pPr marL="913911" indent="0" algn="ctr">
              <a:buNone/>
              <a:defRPr sz="1800"/>
            </a:lvl3pPr>
            <a:lvl4pPr marL="1370867" indent="0" algn="ctr">
              <a:buNone/>
              <a:defRPr sz="1600"/>
            </a:lvl4pPr>
            <a:lvl5pPr marL="1827821" indent="0" algn="ctr">
              <a:buNone/>
              <a:defRPr sz="1600"/>
            </a:lvl5pPr>
            <a:lvl6pPr marL="2284775" indent="0" algn="ctr">
              <a:buNone/>
              <a:defRPr sz="1600"/>
            </a:lvl6pPr>
            <a:lvl7pPr marL="2741723" indent="0" algn="ctr">
              <a:buNone/>
              <a:defRPr sz="1600"/>
            </a:lvl7pPr>
            <a:lvl8pPr marL="3198680" indent="0" algn="ctr">
              <a:buNone/>
              <a:defRPr sz="1600"/>
            </a:lvl8pPr>
            <a:lvl9pPr marL="3655634" indent="0" algn="ctr">
              <a:buNone/>
              <a:defRPr sz="1600"/>
            </a:lvl9pPr>
          </a:lstStyle>
          <a:p>
            <a:r>
              <a:rPr lang="sk-SK"/>
              <a:t>Click to edit Master subtitle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572000" y="5228193"/>
            <a:ext cx="4320000" cy="16463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BCC8D1"/>
                </a:solidFill>
              </a:rPr>
              <a:t>www.graphicriver.net/goashape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52003" y="662927"/>
            <a:ext cx="7901399" cy="423333"/>
          </a:xfrm>
        </p:spPr>
        <p:txBody>
          <a:bodyPr vert="horz"/>
          <a:lstStyle/>
          <a:p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151" y="372567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>
                <a:solidFill>
                  <a:srgbClr val="0AB8D0"/>
                </a:solidFill>
              </a:rPr>
              <a:pPr defTabSz="685783"/>
              <a:t>‹#›</a:t>
            </a:fld>
            <a:endParaRPr>
              <a:solidFill>
                <a:srgbClr val="0AB8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1107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>
          <a:xfrm>
            <a:off x="4572000" y="5228193"/>
            <a:ext cx="4320000" cy="16463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BCC8D1"/>
                </a:solidFill>
              </a:rPr>
              <a:t>www.graphicriver.net/goashape</a:t>
            </a:r>
          </a:p>
        </p:txBody>
      </p:sp>
      <p:sp>
        <p:nvSpPr>
          <p:cNvPr id="5" name="Zástupný symbol obrázka 4"/>
          <p:cNvSpPr>
            <a:spLocks noGrp="1"/>
          </p:cNvSpPr>
          <p:nvPr>
            <p:ph type="pic" sz="quarter" idx="18"/>
          </p:nvPr>
        </p:nvSpPr>
        <p:spPr>
          <a:xfrm>
            <a:off x="252417" y="1270000"/>
            <a:ext cx="8639175" cy="37465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52003" y="662927"/>
            <a:ext cx="7901399" cy="423333"/>
          </a:xfrm>
        </p:spPr>
        <p:txBody>
          <a:bodyPr vert="horz"/>
          <a:lstStyle/>
          <a:p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151" y="372567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>
                <a:solidFill>
                  <a:srgbClr val="0AB8D0"/>
                </a:solidFill>
              </a:rPr>
              <a:pPr defTabSz="685783"/>
              <a:t>‹#›</a:t>
            </a:fld>
            <a:endParaRPr>
              <a:solidFill>
                <a:srgbClr val="0AB8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0593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6"/>
          <p:cNvSpPr>
            <a:spLocks noGrp="1"/>
          </p:cNvSpPr>
          <p:nvPr>
            <p:ph sz="quarter" idx="14"/>
          </p:nvPr>
        </p:nvSpPr>
        <p:spPr>
          <a:xfrm>
            <a:off x="0" y="1270000"/>
            <a:ext cx="9144000" cy="24765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3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3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30000"/>
              </a:lnSpc>
              <a:spcBef>
                <a:spcPts val="0"/>
              </a:spcBef>
              <a:buFont typeface="Arial"/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>
          <a:xfrm>
            <a:off x="4572000" y="5228193"/>
            <a:ext cx="4320000" cy="16463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BCC8D1"/>
                </a:solidFill>
              </a:rPr>
              <a:t>www.graphicriver.net/goashape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252416" y="4000500"/>
            <a:ext cx="4319588" cy="1016000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4572004" y="4000500"/>
            <a:ext cx="4319588" cy="1016000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2003" y="662927"/>
            <a:ext cx="7901399" cy="423333"/>
          </a:xfrm>
        </p:spPr>
        <p:txBody>
          <a:bodyPr vert="horz"/>
          <a:lstStyle/>
          <a:p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151" y="372567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>
                <a:solidFill>
                  <a:srgbClr val="0AB8D0"/>
                </a:solidFill>
              </a:rPr>
              <a:pPr defTabSz="685783"/>
              <a:t>‹#›</a:t>
            </a:fld>
            <a:endParaRPr>
              <a:solidFill>
                <a:srgbClr val="0AB8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9615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6019834" y="1270000"/>
            <a:ext cx="2872201" cy="37465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7"/>
          </p:nvPr>
        </p:nvSpPr>
        <p:spPr>
          <a:xfrm>
            <a:off x="4572000" y="5228193"/>
            <a:ext cx="4320000" cy="16463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BCC8D1"/>
                </a:solidFill>
              </a:rPr>
              <a:t>www.graphicriver.net/goashape</a:t>
            </a:r>
          </a:p>
        </p:txBody>
      </p:sp>
      <p:sp>
        <p:nvSpPr>
          <p:cNvPr id="7" name="Content Placeholder 16"/>
          <p:cNvSpPr>
            <a:spLocks noGrp="1"/>
          </p:cNvSpPr>
          <p:nvPr>
            <p:ph sz="quarter" idx="19" hasCustomPrompt="1"/>
          </p:nvPr>
        </p:nvSpPr>
        <p:spPr>
          <a:xfrm>
            <a:off x="252450" y="1270000"/>
            <a:ext cx="2871787" cy="37465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16"/>
          <p:cNvSpPr>
            <a:spLocks noGrp="1"/>
          </p:cNvSpPr>
          <p:nvPr>
            <p:ph sz="quarter" idx="20" hasCustomPrompt="1"/>
          </p:nvPr>
        </p:nvSpPr>
        <p:spPr>
          <a:xfrm>
            <a:off x="3141163" y="1270000"/>
            <a:ext cx="2871787" cy="37465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52003" y="662927"/>
            <a:ext cx="7901399" cy="423333"/>
          </a:xfrm>
        </p:spPr>
        <p:txBody>
          <a:bodyPr vert="horz"/>
          <a:lstStyle/>
          <a:p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151" y="372567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>
                <a:solidFill>
                  <a:srgbClr val="0AB8D0"/>
                </a:solidFill>
              </a:rPr>
              <a:pPr defTabSz="685783"/>
              <a:t>‹#›</a:t>
            </a:fld>
            <a:endParaRPr>
              <a:solidFill>
                <a:srgbClr val="0AB8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46823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23"/>
          </p:nvPr>
        </p:nvSpPr>
        <p:spPr>
          <a:xfrm>
            <a:off x="4572000" y="5228193"/>
            <a:ext cx="4320000" cy="16463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BCC8D1"/>
                </a:solidFill>
              </a:rPr>
              <a:t>www.graphicriver.net/goashape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4"/>
          </p:nvPr>
        </p:nvSpPr>
        <p:spPr>
          <a:xfrm>
            <a:off x="252452" y="1270000"/>
            <a:ext cx="2159001" cy="3746500"/>
          </a:xfrm>
        </p:spPr>
        <p:txBody>
          <a:bodyPr/>
          <a:lstStyle/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Second level</a:t>
            </a:r>
          </a:p>
          <a:p>
            <a:pPr lvl="2"/>
            <a:r>
              <a:rPr lang="sk-SK"/>
              <a:t>Third level</a:t>
            </a:r>
          </a:p>
          <a:p>
            <a:pPr lvl="3"/>
            <a:r>
              <a:rPr lang="sk-SK"/>
              <a:t>Fourth level</a:t>
            </a:r>
          </a:p>
          <a:p>
            <a:pPr lvl="4"/>
            <a:r>
              <a:rPr lang="sk-SK"/>
              <a:t>Fifth level</a:t>
            </a:r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25"/>
          </p:nvPr>
        </p:nvSpPr>
        <p:spPr>
          <a:xfrm>
            <a:off x="2411438" y="1270000"/>
            <a:ext cx="2159001" cy="3746500"/>
          </a:xfrm>
        </p:spPr>
        <p:txBody>
          <a:bodyPr/>
          <a:lstStyle/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Second level</a:t>
            </a:r>
          </a:p>
          <a:p>
            <a:pPr lvl="2"/>
            <a:r>
              <a:rPr lang="sk-SK"/>
              <a:t>Third level</a:t>
            </a:r>
          </a:p>
          <a:p>
            <a:pPr lvl="3"/>
            <a:r>
              <a:rPr lang="sk-SK"/>
              <a:t>Fourth level</a:t>
            </a:r>
          </a:p>
          <a:p>
            <a:pPr lvl="4"/>
            <a:r>
              <a:rPr lang="sk-SK"/>
              <a:t>Fifth level</a:t>
            </a:r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26"/>
          </p:nvPr>
        </p:nvSpPr>
        <p:spPr>
          <a:xfrm>
            <a:off x="4570434" y="1270000"/>
            <a:ext cx="2159001" cy="3746500"/>
          </a:xfrm>
        </p:spPr>
        <p:txBody>
          <a:bodyPr/>
          <a:lstStyle/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Second level</a:t>
            </a:r>
          </a:p>
          <a:p>
            <a:pPr lvl="2"/>
            <a:r>
              <a:rPr lang="sk-SK"/>
              <a:t>Third level</a:t>
            </a:r>
          </a:p>
          <a:p>
            <a:pPr lvl="3"/>
            <a:r>
              <a:rPr lang="sk-SK"/>
              <a:t>Fourth level</a:t>
            </a:r>
          </a:p>
          <a:p>
            <a:pPr lvl="4"/>
            <a:r>
              <a:rPr lang="sk-SK"/>
              <a:t>Fifth level</a:t>
            </a:r>
            <a:endParaRPr lang="en-US"/>
          </a:p>
        </p:txBody>
      </p:sp>
      <p:sp>
        <p:nvSpPr>
          <p:cNvPr id="14" name="Content Placeholder 3"/>
          <p:cNvSpPr>
            <a:spLocks noGrp="1"/>
          </p:cNvSpPr>
          <p:nvPr>
            <p:ph sz="quarter" idx="27"/>
          </p:nvPr>
        </p:nvSpPr>
        <p:spPr>
          <a:xfrm>
            <a:off x="6733047" y="1270000"/>
            <a:ext cx="2159001" cy="3746500"/>
          </a:xfrm>
        </p:spPr>
        <p:txBody>
          <a:bodyPr/>
          <a:lstStyle/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Second level</a:t>
            </a:r>
          </a:p>
          <a:p>
            <a:pPr lvl="2"/>
            <a:r>
              <a:rPr lang="sk-SK"/>
              <a:t>Third level</a:t>
            </a:r>
          </a:p>
          <a:p>
            <a:pPr lvl="3"/>
            <a:r>
              <a:rPr lang="sk-SK"/>
              <a:t>Fourth level</a:t>
            </a:r>
          </a:p>
          <a:p>
            <a:pPr lvl="4"/>
            <a:r>
              <a:rPr lang="sk-SK"/>
              <a:t>Fifth level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52003" y="662927"/>
            <a:ext cx="7901399" cy="423333"/>
          </a:xfrm>
        </p:spPr>
        <p:txBody>
          <a:bodyPr vert="horz"/>
          <a:lstStyle/>
          <a:p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151" y="372567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>
                <a:solidFill>
                  <a:srgbClr val="0AB8D0"/>
                </a:solidFill>
              </a:rPr>
              <a:pPr defTabSz="685783"/>
              <a:t>‹#›</a:t>
            </a:fld>
            <a:endParaRPr>
              <a:solidFill>
                <a:srgbClr val="0AB8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1598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 noChangeAspect="1"/>
          </p:cNvSpPr>
          <p:nvPr>
            <p:ph type="pic" sz="quarter" idx="17"/>
          </p:nvPr>
        </p:nvSpPr>
        <p:spPr>
          <a:xfrm>
            <a:off x="4572000" y="0"/>
            <a:ext cx="4572000" cy="5715000"/>
          </a:xfrm>
          <a:prstGeom prst="rect">
            <a:avLst/>
          </a:prstGeom>
          <a:noFill/>
          <a:effectLst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sk-SK"/>
              <a:t>Drag picture to placeholder or click icon to add</a:t>
            </a:r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252416" y="1270000"/>
            <a:ext cx="4319588" cy="3746500"/>
          </a:xfrm>
          <a:prstGeom prst="rect">
            <a:avLst/>
          </a:prstGeom>
        </p:spPr>
        <p:txBody>
          <a:bodyPr rIns="269933">
            <a:noAutofit/>
          </a:bodyPr>
          <a:lstStyle>
            <a:lvl1pPr marL="0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1pPr>
            <a:lvl2pPr marL="456947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2pPr>
            <a:lvl3pPr marL="913911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3pPr>
            <a:lvl4pPr marL="1370867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4pPr>
            <a:lvl5pPr marL="1827821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2"/>
          </p:nvPr>
        </p:nvSpPr>
        <p:spPr>
          <a:xfrm>
            <a:off x="4572000" y="5228193"/>
            <a:ext cx="4320000" cy="16463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BCC8D1"/>
                </a:solidFill>
              </a:rPr>
              <a:t>www.graphicriver.net/goashape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52001" y="662927"/>
            <a:ext cx="4320004" cy="423333"/>
          </a:xfrm>
        </p:spPr>
        <p:txBody>
          <a:bodyPr vert="horz"/>
          <a:lstStyle/>
          <a:p>
            <a:r>
              <a:rPr lang="sk-SK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9374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4868338" y="1270000"/>
            <a:ext cx="4023668" cy="3746500"/>
          </a:xfrm>
          <a:prstGeom prst="rect">
            <a:avLst/>
          </a:prstGeom>
        </p:spPr>
        <p:txBody>
          <a:bodyPr rIns="269933">
            <a:noAutofit/>
          </a:bodyPr>
          <a:lstStyle>
            <a:lvl1pPr marL="0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1pPr>
            <a:lvl2pPr marL="456947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2pPr>
            <a:lvl3pPr marL="913911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3pPr>
            <a:lvl4pPr marL="1370867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4pPr>
            <a:lvl5pPr marL="1827821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7" name="Picture Placeholder 6"/>
          <p:cNvSpPr>
            <a:spLocks noGrp="1" noChangeAspect="1"/>
          </p:cNvSpPr>
          <p:nvPr>
            <p:ph type="pic" sz="quarter" idx="17"/>
          </p:nvPr>
        </p:nvSpPr>
        <p:spPr>
          <a:xfrm>
            <a:off x="0" y="0"/>
            <a:ext cx="4572000" cy="5715000"/>
          </a:xfrm>
          <a:prstGeom prst="rect">
            <a:avLst/>
          </a:prstGeom>
          <a:noFill/>
          <a:effectLst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sk-SK"/>
              <a:t>Drag picture to placeholder or click icon to add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884966" y="662927"/>
            <a:ext cx="3039837" cy="423333"/>
          </a:xfrm>
        </p:spPr>
        <p:txBody>
          <a:bodyPr vert="horz"/>
          <a:lstStyle/>
          <a:p>
            <a:r>
              <a:rPr lang="sk-SK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5328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1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1.xml"/><Relationship Id="rId21" Type="http://schemas.openxmlformats.org/officeDocument/2006/relationships/slideLayout" Target="../slideLayouts/slideLayout99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20" Type="http://schemas.openxmlformats.org/officeDocument/2006/relationships/slideLayout" Target="../slideLayouts/slideLayout98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88.xml"/><Relationship Id="rId19" Type="http://schemas.openxmlformats.org/officeDocument/2006/relationships/slideLayout" Target="../slideLayouts/slideLayout97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Relationship Id="rId22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103.xml"/><Relationship Id="rId9" Type="http://schemas.openxmlformats.org/officeDocument/2006/relationships/image" Target="../media/image2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slideLayout" Target="../slideLayouts/slideLayout119.xml"/><Relationship Id="rId1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09.xml"/><Relationship Id="rId21" Type="http://schemas.openxmlformats.org/officeDocument/2006/relationships/theme" Target="../theme/theme14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17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08.xml"/><Relationship Id="rId16" Type="http://schemas.openxmlformats.org/officeDocument/2006/relationships/slideLayout" Target="../slideLayouts/slideLayout122.xml"/><Relationship Id="rId20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slideLayout" Target="../slideLayouts/slideLayout120.xml"/><Relationship Id="rId22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1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4.xml"/><Relationship Id="rId9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Placeholder 38"/>
          <p:cNvSpPr>
            <a:spLocks noGrp="1"/>
          </p:cNvSpPr>
          <p:nvPr>
            <p:ph type="title"/>
          </p:nvPr>
        </p:nvSpPr>
        <p:spPr>
          <a:xfrm>
            <a:off x="252002" y="584203"/>
            <a:ext cx="7901399" cy="423333"/>
          </a:xfrm>
          <a:prstGeom prst="rect">
            <a:avLst/>
          </a:prstGeom>
        </p:spPr>
        <p:txBody>
          <a:bodyPr lIns="68564" tIns="0" rIns="68564" bIns="0">
            <a:noAutofit/>
          </a:bodyPr>
          <a:lstStyle/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Click to edit Master title style</a:t>
            </a:r>
          </a:p>
        </p:txBody>
      </p:sp>
      <p:sp>
        <p:nvSpPr>
          <p:cNvPr id="41" name="Text Placeholder 40"/>
          <p:cNvSpPr>
            <a:spLocks noGrp="1"/>
          </p:cNvSpPr>
          <p:nvPr>
            <p:ph type="body" idx="1"/>
          </p:nvPr>
        </p:nvSpPr>
        <p:spPr>
          <a:xfrm>
            <a:off x="252000" y="1418195"/>
            <a:ext cx="8640000" cy="1439332"/>
          </a:xfrm>
          <a:prstGeom prst="rect">
            <a:avLst/>
          </a:prstGeom>
        </p:spPr>
        <p:txBody>
          <a:bodyPr vert="horz" lIns="68564" tIns="34281" rIns="68564" bIns="34281" spcCol="269933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Content Placeholder 5"/>
          <p:cNvPicPr>
            <a:picLocks noChangeAspect="1"/>
          </p:cNvPicPr>
          <p:nvPr userDrawn="1"/>
        </p:nvPicPr>
        <p:blipFill rotWithShape="1">
          <a:blip r:embed="rId22"/>
          <a:srcRect l="7655" t="28104" r="30674" b="47166"/>
          <a:stretch/>
        </p:blipFill>
        <p:spPr>
          <a:xfrm rot="5400000">
            <a:off x="1714500" y="-1714500"/>
            <a:ext cx="5715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465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663" r:id="rId8"/>
    <p:sldLayoutId id="2147483763" r:id="rId9"/>
    <p:sldLayoutId id="2147483739" r:id="rId10"/>
    <p:sldLayoutId id="2147483649" r:id="rId11"/>
    <p:sldLayoutId id="2147483673" r:id="rId12"/>
    <p:sldLayoutId id="2147483662" r:id="rId13"/>
    <p:sldLayoutId id="2147483674" r:id="rId14"/>
    <p:sldLayoutId id="2147483653" r:id="rId15"/>
    <p:sldLayoutId id="2147483738" r:id="rId16"/>
    <p:sldLayoutId id="2147483711" r:id="rId17"/>
    <p:sldLayoutId id="2147483712" r:id="rId18"/>
    <p:sldLayoutId id="2147483737" r:id="rId19"/>
    <p:sldLayoutId id="2147483787" r:id="rId20"/>
  </p:sldLayoutIdLst>
  <p:transition spd="slow">
    <p:wipe dir="r"/>
  </p:transition>
  <p:hf hdr="0" dt="0"/>
  <p:txStyles>
    <p:titleStyle>
      <a:lvl1pPr algn="l" defTabSz="913911" rtl="0" eaLnBrk="1" latinLnBrk="0" hangingPunct="1">
        <a:lnSpc>
          <a:spcPct val="90000"/>
        </a:lnSpc>
        <a:spcBef>
          <a:spcPct val="0"/>
        </a:spcBef>
        <a:buNone/>
        <a:defRPr lang="en-US" sz="4000" b="0" i="0" kern="1200" cap="none">
          <a:solidFill>
            <a:schemeClr val="accent1"/>
          </a:solidFill>
          <a:latin typeface="Calibri"/>
          <a:ea typeface="+mn-ea"/>
          <a:cs typeface="Calibri"/>
        </a:defRPr>
      </a:lvl1pPr>
    </p:titleStyle>
    <p:bodyStyle>
      <a:lvl1pPr marL="0" indent="0" algn="l" defTabSz="91391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Roboto Light"/>
          <a:ea typeface="+mn-ea"/>
          <a:cs typeface="Roboto Light"/>
        </a:defRPr>
      </a:lvl1pPr>
      <a:lvl2pPr marL="456947" indent="0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Roboto Light"/>
          <a:ea typeface="+mn-ea"/>
          <a:cs typeface="Roboto Light"/>
        </a:defRPr>
      </a:lvl2pPr>
      <a:lvl3pPr marL="913911" indent="0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Roboto Light"/>
          <a:ea typeface="+mn-ea"/>
          <a:cs typeface="Roboto Light"/>
        </a:defRPr>
      </a:lvl3pPr>
      <a:lvl4pPr marL="1370867" indent="0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Roboto Light"/>
          <a:ea typeface="+mn-ea"/>
          <a:cs typeface="Roboto Light"/>
        </a:defRPr>
      </a:lvl4pPr>
      <a:lvl5pPr marL="1827821" indent="0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Roboto Light"/>
          <a:ea typeface="+mn-ea"/>
          <a:cs typeface="Roboto Light"/>
        </a:defRPr>
      </a:lvl5pPr>
      <a:lvl6pPr marL="2513249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06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60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16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7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11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67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21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75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23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80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34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229306"/>
            <a:ext cx="8229600" cy="952500"/>
          </a:xfrm>
          <a:prstGeom prst="rect">
            <a:avLst/>
          </a:prstGeom>
        </p:spPr>
        <p:txBody>
          <a:bodyPr vert="horz" lIns="68564" tIns="34281" rIns="68564" bIns="34281" rtlCol="0" anchor="ctr">
            <a:normAutofit/>
          </a:bodyPr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333534"/>
            <a:ext cx="8229600" cy="3771194"/>
          </a:xfrm>
          <a:prstGeom prst="rect">
            <a:avLst/>
          </a:prstGeom>
        </p:spPr>
        <p:txBody>
          <a:bodyPr vert="horz" lIns="68564" tIns="34281" rIns="68564" bIns="34281" rtlCol="0">
            <a:noAutofit/>
          </a:bodyPr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124203" y="5297005"/>
            <a:ext cx="2895600" cy="305152"/>
          </a:xfrm>
          <a:prstGeom prst="rect">
            <a:avLst/>
          </a:prstGeom>
        </p:spPr>
        <p:txBody>
          <a:bodyPr vert="horz" lIns="68564" tIns="34281" rIns="68564" bIns="3428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www.graphicriver.net/goashape</a:t>
            </a:r>
          </a:p>
        </p:txBody>
      </p:sp>
    </p:spTree>
    <p:extLst>
      <p:ext uri="{BB962C8B-B14F-4D97-AF65-F5344CB8AC3E}">
        <p14:creationId xmlns:p14="http://schemas.microsoft.com/office/powerpoint/2010/main" val="1374474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718" r:id="rId2"/>
  </p:sldLayoutIdLst>
  <p:transition spd="slow">
    <p:wipe dir="r"/>
  </p:transition>
  <p:hf hdr="0" dt="0"/>
  <p:txStyles>
    <p:titleStyle>
      <a:lvl1pPr algn="l" defTabSz="456947" rtl="0" eaLnBrk="1" latinLnBrk="0" hangingPunct="1">
        <a:spcBef>
          <a:spcPct val="0"/>
        </a:spcBef>
        <a:buNone/>
        <a:defRPr lang="en-US" sz="2800" b="0" i="0" kern="1200" cap="none">
          <a:solidFill>
            <a:schemeClr val="accent2"/>
          </a:solidFill>
          <a:latin typeface="Roboto Light"/>
          <a:ea typeface="+mj-ea"/>
          <a:cs typeface="Roboto Light"/>
        </a:defRPr>
      </a:lvl1pPr>
    </p:titleStyle>
    <p:bodyStyle>
      <a:lvl1pPr marL="0" indent="0" algn="l" defTabSz="456947" rtl="0" eaLnBrk="1" latinLnBrk="0" hangingPunct="1">
        <a:lnSpc>
          <a:spcPct val="120000"/>
        </a:lnSpc>
        <a:spcBef>
          <a:spcPct val="20000"/>
        </a:spcBef>
        <a:buFont typeface="Arial"/>
        <a:buNone/>
        <a:defRPr lang="sk-SK" sz="1000" b="0" i="0" kern="1200" cap="none">
          <a:solidFill>
            <a:srgbClr val="797979"/>
          </a:solidFill>
          <a:latin typeface="Roboto Light"/>
          <a:ea typeface="+mj-ea"/>
          <a:cs typeface="Roboto Light"/>
        </a:defRPr>
      </a:lvl1pPr>
      <a:lvl2pPr marL="456947" indent="0" algn="l" defTabSz="456947" rtl="0" eaLnBrk="1" latinLnBrk="0" hangingPunct="1">
        <a:lnSpc>
          <a:spcPct val="120000"/>
        </a:lnSpc>
        <a:spcBef>
          <a:spcPct val="20000"/>
        </a:spcBef>
        <a:buFont typeface="Arial"/>
        <a:buNone/>
        <a:defRPr lang="sk-SK" sz="1000" kern="1200" cap="none">
          <a:solidFill>
            <a:srgbClr val="797979"/>
          </a:solidFill>
          <a:latin typeface="Roboto Light"/>
          <a:ea typeface="+mn-ea"/>
          <a:cs typeface="Roboto Light"/>
        </a:defRPr>
      </a:lvl2pPr>
      <a:lvl3pPr marL="913911" indent="0" algn="l" defTabSz="456947" rtl="0" eaLnBrk="1" latinLnBrk="0" hangingPunct="1">
        <a:lnSpc>
          <a:spcPct val="120000"/>
        </a:lnSpc>
        <a:spcBef>
          <a:spcPct val="20000"/>
        </a:spcBef>
        <a:buFont typeface="Arial"/>
        <a:buNone/>
        <a:defRPr lang="sk-SK" sz="1000" kern="1200" cap="none">
          <a:solidFill>
            <a:srgbClr val="797979"/>
          </a:solidFill>
          <a:latin typeface="Roboto Light"/>
          <a:ea typeface="+mn-ea"/>
          <a:cs typeface="Roboto Light"/>
        </a:defRPr>
      </a:lvl3pPr>
      <a:lvl4pPr marL="1370867" indent="0" algn="l" defTabSz="456947" rtl="0" eaLnBrk="1" latinLnBrk="0" hangingPunct="1">
        <a:lnSpc>
          <a:spcPct val="120000"/>
        </a:lnSpc>
        <a:spcBef>
          <a:spcPct val="20000"/>
        </a:spcBef>
        <a:buFont typeface="Arial"/>
        <a:buNone/>
        <a:defRPr lang="sk-SK" sz="1000" kern="1200" cap="none">
          <a:solidFill>
            <a:srgbClr val="797979"/>
          </a:solidFill>
          <a:latin typeface="Roboto Light"/>
          <a:ea typeface="+mn-ea"/>
          <a:cs typeface="Roboto Light"/>
        </a:defRPr>
      </a:lvl4pPr>
      <a:lvl5pPr marL="1827821" indent="0" algn="l" defTabSz="456947" rtl="0" eaLnBrk="1" latinLnBrk="0" hangingPunct="1">
        <a:lnSpc>
          <a:spcPct val="120000"/>
        </a:lnSpc>
        <a:spcBef>
          <a:spcPct val="20000"/>
        </a:spcBef>
        <a:buFont typeface="Arial"/>
        <a:buNone/>
        <a:defRPr lang="en-US" sz="1000" kern="1200" cap="none">
          <a:solidFill>
            <a:srgbClr val="797979"/>
          </a:solidFill>
          <a:latin typeface="Roboto Light"/>
          <a:ea typeface="+mn-ea"/>
          <a:cs typeface="Roboto Light"/>
        </a:defRPr>
      </a:lvl5pPr>
      <a:lvl6pPr marL="2513249" indent="-228476" algn="l" defTabSz="45694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06" indent="-228476" algn="l" defTabSz="45694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60" indent="-228476" algn="l" defTabSz="45694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16" indent="-228476" algn="l" defTabSz="45694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7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11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67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21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75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23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80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34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Placeholder 15"/>
          <p:cNvSpPr>
            <a:spLocks noGrp="1"/>
          </p:cNvSpPr>
          <p:nvPr>
            <p:ph type="title"/>
          </p:nvPr>
        </p:nvSpPr>
        <p:spPr>
          <a:xfrm>
            <a:off x="252007" y="475084"/>
            <a:ext cx="7820483" cy="706731"/>
          </a:xfrm>
          <a:prstGeom prst="rect">
            <a:avLst/>
          </a:prstGeom>
        </p:spPr>
        <p:txBody>
          <a:bodyPr vert="horz" lIns="68564" tIns="34281" rIns="68564" bIns="34281" rtlCol="0" anchor="t" anchorCtr="0">
            <a:normAutofit/>
          </a:bodyPr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17" name="Text Placeholder 16"/>
          <p:cNvSpPr>
            <a:spLocks noGrp="1"/>
          </p:cNvSpPr>
          <p:nvPr>
            <p:ph type="body" idx="1"/>
          </p:nvPr>
        </p:nvSpPr>
        <p:spPr>
          <a:xfrm>
            <a:off x="252049" y="1333531"/>
            <a:ext cx="8621067" cy="3539537"/>
          </a:xfrm>
          <a:prstGeom prst="rect">
            <a:avLst/>
          </a:prstGeom>
        </p:spPr>
        <p:txBody>
          <a:bodyPr vert="horz" lIns="68564" tIns="34281" rIns="68564" bIns="34281" rtlCol="0">
            <a:noAutofit/>
          </a:bodyPr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5228194"/>
            <a:ext cx="4320000" cy="164630"/>
          </a:xfrm>
          <a:prstGeom prst="rect">
            <a:avLst/>
          </a:prstGeom>
        </p:spPr>
        <p:txBody>
          <a:bodyPr vert="horz" lIns="68564" tIns="0" rIns="68564" bIns="0" anchor="b" anchorCtr="0">
            <a:noAutofit/>
          </a:bodyPr>
          <a:lstStyle>
            <a:lvl1pPr algn="r">
              <a:defRPr sz="1000" i="0" u="none" spc="0">
                <a:solidFill>
                  <a:srgbClr val="A7B5BF"/>
                </a:solidFill>
                <a:latin typeface="Roboto Light"/>
                <a:cs typeface="Roboto Light"/>
              </a:defRPr>
            </a:lvl1pPr>
          </a:lstStyle>
          <a:p>
            <a:r>
              <a:rPr lang="en-US" dirty="0"/>
              <a:t>www.graphicriver.net/goashape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5" y="619810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48720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660" r:id="rId2"/>
    <p:sldLayoutId id="2147483667" r:id="rId3"/>
  </p:sldLayoutIdLst>
  <p:transition spd="slow">
    <p:wipe dir="r"/>
  </p:transition>
  <p:hf hdr="0" dt="0"/>
  <p:txStyles>
    <p:titleStyle>
      <a:lvl1pPr algn="l" defTabSz="456947" rtl="0" eaLnBrk="1" latinLnBrk="0" hangingPunct="1">
        <a:spcBef>
          <a:spcPct val="0"/>
        </a:spcBef>
        <a:buNone/>
        <a:defRPr lang="x-none" sz="2800" b="0" i="0" kern="1200" cap="none">
          <a:solidFill>
            <a:schemeClr val="accent1"/>
          </a:solidFill>
          <a:latin typeface="Roboto Light"/>
          <a:ea typeface="+mn-ea"/>
          <a:cs typeface="Roboto Light"/>
        </a:defRPr>
      </a:lvl1pPr>
    </p:titleStyle>
    <p:bodyStyle>
      <a:lvl1pPr marL="0" indent="0" algn="l" defTabSz="456947" rtl="0" eaLnBrk="1" latinLnBrk="0" hangingPunct="1">
        <a:lnSpc>
          <a:spcPct val="120000"/>
        </a:lnSpc>
        <a:spcBef>
          <a:spcPct val="20000"/>
        </a:spcBef>
        <a:buFont typeface="Arial"/>
        <a:buNone/>
        <a:defRPr lang="sk-SK" sz="1000" kern="1200">
          <a:solidFill>
            <a:schemeClr val="tx1"/>
          </a:solidFill>
          <a:latin typeface="Roboto Light"/>
          <a:ea typeface="+mn-ea"/>
          <a:cs typeface="Roboto Light"/>
        </a:defRPr>
      </a:lvl1pPr>
      <a:lvl2pPr marL="456947" indent="0" algn="l" defTabSz="456947" rtl="0" eaLnBrk="1" latinLnBrk="0" hangingPunct="1">
        <a:lnSpc>
          <a:spcPct val="120000"/>
        </a:lnSpc>
        <a:spcBef>
          <a:spcPct val="20000"/>
        </a:spcBef>
        <a:buFont typeface="Arial"/>
        <a:buNone/>
        <a:defRPr lang="sk-SK" sz="1000" kern="1200">
          <a:solidFill>
            <a:schemeClr val="tx1"/>
          </a:solidFill>
          <a:latin typeface="Roboto Light"/>
          <a:ea typeface="+mn-ea"/>
          <a:cs typeface="Roboto Light"/>
        </a:defRPr>
      </a:lvl2pPr>
      <a:lvl3pPr marL="913911" indent="0" algn="l" defTabSz="456947" rtl="0" eaLnBrk="1" latinLnBrk="0" hangingPunct="1">
        <a:lnSpc>
          <a:spcPct val="120000"/>
        </a:lnSpc>
        <a:spcBef>
          <a:spcPct val="20000"/>
        </a:spcBef>
        <a:buFont typeface="Arial"/>
        <a:buNone/>
        <a:defRPr lang="sk-SK" sz="1000" kern="1200">
          <a:solidFill>
            <a:schemeClr val="tx1"/>
          </a:solidFill>
          <a:latin typeface="Roboto Light"/>
          <a:ea typeface="+mn-ea"/>
          <a:cs typeface="Roboto Light"/>
        </a:defRPr>
      </a:lvl3pPr>
      <a:lvl4pPr marL="1370867" indent="0" algn="l" defTabSz="456947" rtl="0" eaLnBrk="1" latinLnBrk="0" hangingPunct="1">
        <a:lnSpc>
          <a:spcPct val="120000"/>
        </a:lnSpc>
        <a:spcBef>
          <a:spcPct val="20000"/>
        </a:spcBef>
        <a:buFont typeface="Arial"/>
        <a:buNone/>
        <a:defRPr lang="sk-SK" sz="1000" kern="1200">
          <a:solidFill>
            <a:schemeClr val="tx1"/>
          </a:solidFill>
          <a:latin typeface="Roboto Light"/>
          <a:ea typeface="+mn-ea"/>
          <a:cs typeface="Roboto Light"/>
        </a:defRPr>
      </a:lvl4pPr>
      <a:lvl5pPr marL="1827821" indent="0" algn="l" defTabSz="456947" rtl="0" eaLnBrk="1" latinLnBrk="0" hangingPunct="1">
        <a:lnSpc>
          <a:spcPct val="120000"/>
        </a:lnSpc>
        <a:spcBef>
          <a:spcPct val="20000"/>
        </a:spcBef>
        <a:buFont typeface="Arial"/>
        <a:buNone/>
        <a:defRPr lang="en-US" sz="1000" kern="1200">
          <a:solidFill>
            <a:schemeClr val="tx1"/>
          </a:solidFill>
          <a:latin typeface="Roboto Light"/>
          <a:ea typeface="+mn-ea"/>
          <a:cs typeface="Roboto Light"/>
        </a:defRPr>
      </a:lvl5pPr>
      <a:lvl6pPr marL="2513249" indent="-228476" algn="l" defTabSz="45694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06" indent="-228476" algn="l" defTabSz="45694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60" indent="-228476" algn="l" defTabSz="45694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16" indent="-228476" algn="l" defTabSz="45694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7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11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67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21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75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23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80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34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Placeholder 38"/>
          <p:cNvSpPr>
            <a:spLocks noGrp="1"/>
          </p:cNvSpPr>
          <p:nvPr>
            <p:ph type="title"/>
          </p:nvPr>
        </p:nvSpPr>
        <p:spPr>
          <a:xfrm>
            <a:off x="252003" y="662927"/>
            <a:ext cx="7901399" cy="423333"/>
          </a:xfrm>
          <a:prstGeom prst="rect">
            <a:avLst/>
          </a:prstGeom>
        </p:spPr>
        <p:txBody>
          <a:bodyPr lIns="68564" tIns="0" rIns="68564" bIns="0">
            <a:noAutofit/>
          </a:bodyPr>
          <a:lstStyle/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41" name="Text Placeholder 40"/>
          <p:cNvSpPr>
            <a:spLocks noGrp="1"/>
          </p:cNvSpPr>
          <p:nvPr>
            <p:ph type="body" idx="1"/>
          </p:nvPr>
        </p:nvSpPr>
        <p:spPr>
          <a:xfrm>
            <a:off x="252000" y="1345309"/>
            <a:ext cx="8640000" cy="1439333"/>
          </a:xfrm>
          <a:prstGeom prst="rect">
            <a:avLst/>
          </a:prstGeom>
        </p:spPr>
        <p:txBody>
          <a:bodyPr vert="horz" lIns="68564" tIns="34281" rIns="68564" bIns="34281" spcCol="269933" rtlCol="0">
            <a:noAutofit/>
          </a:bodyPr>
          <a:lstStyle/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Second level</a:t>
            </a:r>
          </a:p>
          <a:p>
            <a:pPr lvl="2"/>
            <a:r>
              <a:rPr lang="sk-SK"/>
              <a:t>Third level</a:t>
            </a:r>
          </a:p>
          <a:p>
            <a:pPr lvl="3"/>
            <a:r>
              <a:rPr lang="sk-SK"/>
              <a:t>Fourth level</a:t>
            </a:r>
          </a:p>
          <a:p>
            <a:pPr lvl="4"/>
            <a:r>
              <a:rPr lang="sk-SK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263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  <p:sldLayoutId id="2147483803" r:id="rId15"/>
    <p:sldLayoutId id="2147483804" r:id="rId16"/>
    <p:sldLayoutId id="2147483805" r:id="rId17"/>
    <p:sldLayoutId id="2147483806" r:id="rId18"/>
    <p:sldLayoutId id="2147483807" r:id="rId19"/>
    <p:sldLayoutId id="2147483808" r:id="rId20"/>
    <p:sldLayoutId id="2147483809" r:id="rId21"/>
  </p:sldLayoutIdLst>
  <p:hf hdr="0" dt="0"/>
  <p:txStyles>
    <p:titleStyle>
      <a:lvl1pPr algn="l" defTabSz="913911" rtl="0" eaLnBrk="1" latinLnBrk="0" hangingPunct="1">
        <a:lnSpc>
          <a:spcPct val="90000"/>
        </a:lnSpc>
        <a:spcBef>
          <a:spcPct val="0"/>
        </a:spcBef>
        <a:buNone/>
        <a:defRPr lang="en-US" sz="2800" b="0" i="0" kern="1200" cap="none">
          <a:solidFill>
            <a:schemeClr val="accent1"/>
          </a:solidFill>
          <a:latin typeface="Roboto Light"/>
          <a:ea typeface="+mn-ea"/>
          <a:cs typeface="Roboto Light"/>
        </a:defRPr>
      </a:lvl1pPr>
    </p:titleStyle>
    <p:bodyStyle>
      <a:lvl1pPr marL="0" indent="0" algn="l" defTabSz="913911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Roboto Light"/>
          <a:ea typeface="+mn-ea"/>
          <a:cs typeface="Roboto Light"/>
        </a:defRPr>
      </a:lvl1pPr>
      <a:lvl2pPr marL="456947" indent="0" algn="l" defTabSz="913911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Roboto Light"/>
          <a:ea typeface="+mn-ea"/>
          <a:cs typeface="Roboto Light"/>
        </a:defRPr>
      </a:lvl2pPr>
      <a:lvl3pPr marL="913911" indent="0" algn="l" defTabSz="913911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Roboto Light"/>
          <a:ea typeface="+mn-ea"/>
          <a:cs typeface="Roboto Light"/>
        </a:defRPr>
      </a:lvl3pPr>
      <a:lvl4pPr marL="1370867" indent="0" algn="l" defTabSz="913911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Roboto Light"/>
          <a:ea typeface="+mn-ea"/>
          <a:cs typeface="Roboto Light"/>
        </a:defRPr>
      </a:lvl4pPr>
      <a:lvl5pPr marL="1827821" indent="0" algn="l" defTabSz="913911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Roboto Light"/>
          <a:ea typeface="+mn-ea"/>
          <a:cs typeface="Roboto Light"/>
        </a:defRPr>
      </a:lvl5pPr>
      <a:lvl6pPr marL="2513249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06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60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16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7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11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67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21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75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23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80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34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Placeholder 40"/>
          <p:cNvSpPr>
            <a:spLocks noGrp="1"/>
          </p:cNvSpPr>
          <p:nvPr>
            <p:ph type="body" idx="1"/>
          </p:nvPr>
        </p:nvSpPr>
        <p:spPr>
          <a:xfrm>
            <a:off x="252000" y="1274619"/>
            <a:ext cx="8640000" cy="3761509"/>
          </a:xfrm>
          <a:prstGeom prst="rect">
            <a:avLst/>
          </a:prstGeom>
        </p:spPr>
        <p:txBody>
          <a:bodyPr vert="horz" lIns="68564" tIns="34281" rIns="68564" bIns="34281" rtlCol="0">
            <a:noAutofit/>
          </a:bodyPr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5228193"/>
            <a:ext cx="4320000" cy="164630"/>
          </a:xfrm>
          <a:prstGeom prst="rect">
            <a:avLst/>
          </a:prstGeom>
        </p:spPr>
        <p:txBody>
          <a:bodyPr vert="horz" lIns="68564" tIns="0" rIns="68564" bIns="0" anchor="b" anchorCtr="0">
            <a:noAutofit/>
          </a:bodyPr>
          <a:lstStyle>
            <a:lvl1pPr algn="r">
              <a:defRPr sz="1000" i="0" u="none" spc="0">
                <a:solidFill>
                  <a:srgbClr val="A7B5BF"/>
                </a:solidFill>
                <a:latin typeface="Roboto Light"/>
                <a:cs typeface="Roboto Light"/>
              </a:defRPr>
            </a:lvl1pPr>
          </a:lstStyle>
          <a:p>
            <a:r>
              <a:rPr lang="en-US" dirty="0"/>
              <a:t>www.graphicriver.net/goashape</a:t>
            </a:r>
          </a:p>
        </p:txBody>
      </p:sp>
      <p:pic>
        <p:nvPicPr>
          <p:cNvPr id="9" name="Picture 8" descr="5.png"/>
          <p:cNvPicPr>
            <a:picLocks noChangeAspect="1"/>
          </p:cNvPicPr>
          <p:nvPr/>
        </p:nvPicPr>
        <p:blipFill rotWithShape="1">
          <a:blip r:embed="rId9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630" b="-16630"/>
          <a:stretch/>
        </p:blipFill>
        <p:spPr>
          <a:xfrm>
            <a:off x="360000" y="5230219"/>
            <a:ext cx="720000" cy="162623"/>
          </a:xfrm>
          <a:prstGeom prst="rect">
            <a:avLst/>
          </a:prstGeom>
        </p:spPr>
      </p:pic>
      <p:sp>
        <p:nvSpPr>
          <p:cNvPr id="8" name="Title Placeholder 38"/>
          <p:cNvSpPr>
            <a:spLocks noGrp="1"/>
          </p:cNvSpPr>
          <p:nvPr>
            <p:ph type="title"/>
          </p:nvPr>
        </p:nvSpPr>
        <p:spPr>
          <a:xfrm>
            <a:off x="252001" y="662926"/>
            <a:ext cx="7901399" cy="423333"/>
          </a:xfrm>
          <a:prstGeom prst="rect">
            <a:avLst/>
          </a:prstGeom>
        </p:spPr>
        <p:txBody>
          <a:bodyPr lIns="68564" tIns="0" rIns="68564" bIns="0">
            <a:noAutofit/>
          </a:bodyPr>
          <a:lstStyle/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11" name="Text Placeholder 8"/>
          <p:cNvSpPr txBox="1">
            <a:spLocks/>
          </p:cNvSpPr>
          <p:nvPr userDrawn="1"/>
        </p:nvSpPr>
        <p:spPr>
          <a:xfrm>
            <a:off x="252001" y="335853"/>
            <a:ext cx="7901399" cy="327119"/>
          </a:xfrm>
          <a:prstGeom prst="rect">
            <a:avLst/>
          </a:prstGeom>
        </p:spPr>
        <p:txBody>
          <a:bodyPr vert="horz" lIns="91418" tIns="45708" rIns="91418" bIns="45708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en-US" sz="2000" b="0" i="0" cap="all" dirty="0" smtClean="0">
                <a:solidFill>
                  <a:schemeClr val="accent2"/>
                </a:solidFill>
                <a:latin typeface="Roboto Black"/>
                <a:ea typeface="+mj-ea"/>
                <a:cs typeface="Roboto Black"/>
              </a:defRPr>
            </a:lvl1pPr>
          </a:lstStyle>
          <a:p>
            <a:r>
              <a:rPr lang="sk-SK" sz="2400">
                <a:solidFill>
                  <a:srgbClr val="0AB8D0"/>
                </a:solidFill>
              </a:rPr>
              <a:t>CHART</a:t>
            </a:r>
            <a:endParaRPr sz="2400">
              <a:solidFill>
                <a:srgbClr val="0AB8D0"/>
              </a:solidFill>
            </a:endParaRP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357887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 algn="l"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smtClean="0">
                <a:solidFill>
                  <a:srgbClr val="0AB8D0"/>
                </a:solidFill>
              </a:rPr>
              <a:pPr defTabSz="685783"/>
              <a:t>‹#›</a:t>
            </a:fld>
            <a:endParaRPr>
              <a:solidFill>
                <a:srgbClr val="0AB8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407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</p:sldLayoutIdLst>
  <p:hf hdr="0" dt="0"/>
  <p:txStyles>
    <p:titleStyle>
      <a:lvl1pPr algn="l" defTabSz="913911" rtl="0" eaLnBrk="1" latinLnBrk="0" hangingPunct="1">
        <a:lnSpc>
          <a:spcPct val="90000"/>
        </a:lnSpc>
        <a:spcBef>
          <a:spcPct val="0"/>
        </a:spcBef>
        <a:buNone/>
        <a:defRPr lang="en-US" sz="2800" b="0" i="0" kern="1200" cap="none">
          <a:solidFill>
            <a:schemeClr val="accent1"/>
          </a:solidFill>
          <a:latin typeface="Roboto Light"/>
          <a:ea typeface="+mn-ea"/>
          <a:cs typeface="Roboto Light"/>
        </a:defRPr>
      </a:lvl1pPr>
    </p:titleStyle>
    <p:bodyStyle>
      <a:lvl1pPr marL="0" indent="0" algn="l" defTabSz="91391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Roboto Light"/>
          <a:ea typeface="+mn-ea"/>
          <a:cs typeface="Roboto Light"/>
        </a:defRPr>
      </a:lvl1pPr>
      <a:lvl2pPr marL="456947" indent="0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Roboto Light"/>
          <a:ea typeface="+mn-ea"/>
          <a:cs typeface="Roboto Light"/>
        </a:defRPr>
      </a:lvl2pPr>
      <a:lvl3pPr marL="913911" indent="0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Roboto Light"/>
          <a:ea typeface="+mn-ea"/>
          <a:cs typeface="Roboto Light"/>
        </a:defRPr>
      </a:lvl3pPr>
      <a:lvl4pPr marL="1370867" indent="0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Roboto Light"/>
          <a:ea typeface="+mn-ea"/>
          <a:cs typeface="Roboto Light"/>
        </a:defRPr>
      </a:lvl4pPr>
      <a:lvl5pPr marL="1827821" indent="0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Roboto Light"/>
          <a:ea typeface="+mn-ea"/>
          <a:cs typeface="Roboto Light"/>
        </a:defRPr>
      </a:lvl5pPr>
      <a:lvl6pPr marL="2513249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06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60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16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7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11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67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21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75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23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80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34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Placeholder 38"/>
          <p:cNvSpPr>
            <a:spLocks noGrp="1"/>
          </p:cNvSpPr>
          <p:nvPr>
            <p:ph type="title"/>
          </p:nvPr>
        </p:nvSpPr>
        <p:spPr>
          <a:xfrm>
            <a:off x="252000" y="584202"/>
            <a:ext cx="7901399" cy="423333"/>
          </a:xfrm>
          <a:prstGeom prst="rect">
            <a:avLst/>
          </a:prstGeom>
        </p:spPr>
        <p:txBody>
          <a:bodyPr lIns="68564" tIns="0" rIns="68564" bIns="0">
            <a:noAutofit/>
          </a:bodyPr>
          <a:lstStyle/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Click to edit Master title style</a:t>
            </a:r>
          </a:p>
        </p:txBody>
      </p:sp>
      <p:sp>
        <p:nvSpPr>
          <p:cNvPr id="41" name="Text Placeholder 40"/>
          <p:cNvSpPr>
            <a:spLocks noGrp="1"/>
          </p:cNvSpPr>
          <p:nvPr>
            <p:ph type="body" idx="1"/>
          </p:nvPr>
        </p:nvSpPr>
        <p:spPr>
          <a:xfrm>
            <a:off x="252000" y="1418195"/>
            <a:ext cx="8640000" cy="1439332"/>
          </a:xfrm>
          <a:prstGeom prst="rect">
            <a:avLst/>
          </a:prstGeom>
        </p:spPr>
        <p:txBody>
          <a:bodyPr vert="horz" lIns="68564" tIns="34281" rIns="68564" bIns="34281" spcCol="269933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Content Placeholder 5"/>
          <p:cNvPicPr>
            <a:picLocks noChangeAspect="1"/>
          </p:cNvPicPr>
          <p:nvPr userDrawn="1"/>
        </p:nvPicPr>
        <p:blipFill rotWithShape="1">
          <a:blip r:embed="rId22"/>
          <a:srcRect l="7655" t="28104" r="30674" b="47166"/>
          <a:stretch/>
        </p:blipFill>
        <p:spPr>
          <a:xfrm rot="5400000">
            <a:off x="1714500" y="-1714500"/>
            <a:ext cx="5715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882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  <p:sldLayoutId id="2147483832" r:id="rId14"/>
    <p:sldLayoutId id="2147483833" r:id="rId15"/>
    <p:sldLayoutId id="2147483834" r:id="rId16"/>
    <p:sldLayoutId id="2147483835" r:id="rId17"/>
    <p:sldLayoutId id="2147483836" r:id="rId18"/>
    <p:sldLayoutId id="2147483837" r:id="rId19"/>
    <p:sldLayoutId id="2147483838" r:id="rId20"/>
  </p:sldLayoutIdLst>
  <p:transition spd="slow">
    <p:wipe dir="r"/>
  </p:transition>
  <p:hf hdr="0" dt="0"/>
  <p:txStyles>
    <p:titleStyle>
      <a:lvl1pPr algn="l" defTabSz="913911" rtl="0" eaLnBrk="1" latinLnBrk="0" hangingPunct="1">
        <a:lnSpc>
          <a:spcPct val="90000"/>
        </a:lnSpc>
        <a:spcBef>
          <a:spcPct val="0"/>
        </a:spcBef>
        <a:buNone/>
        <a:defRPr lang="en-US" sz="4000" b="0" i="0" kern="1200" cap="none">
          <a:solidFill>
            <a:schemeClr val="accent1"/>
          </a:solidFill>
          <a:latin typeface="Calibri"/>
          <a:ea typeface="+mn-ea"/>
          <a:cs typeface="Calibri"/>
        </a:defRPr>
      </a:lvl1pPr>
    </p:titleStyle>
    <p:bodyStyle>
      <a:lvl1pPr marL="0" indent="0" algn="l" defTabSz="91391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Roboto Light"/>
          <a:ea typeface="+mn-ea"/>
          <a:cs typeface="Roboto Light"/>
        </a:defRPr>
      </a:lvl1pPr>
      <a:lvl2pPr marL="456947" indent="0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Roboto Light"/>
          <a:ea typeface="+mn-ea"/>
          <a:cs typeface="Roboto Light"/>
        </a:defRPr>
      </a:lvl2pPr>
      <a:lvl3pPr marL="913911" indent="0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Roboto Light"/>
          <a:ea typeface="+mn-ea"/>
          <a:cs typeface="Roboto Light"/>
        </a:defRPr>
      </a:lvl3pPr>
      <a:lvl4pPr marL="1370867" indent="0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Roboto Light"/>
          <a:ea typeface="+mn-ea"/>
          <a:cs typeface="Roboto Light"/>
        </a:defRPr>
      </a:lvl4pPr>
      <a:lvl5pPr marL="1827821" indent="0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Roboto Light"/>
          <a:ea typeface="+mn-ea"/>
          <a:cs typeface="Roboto Light"/>
        </a:defRPr>
      </a:lvl5pPr>
      <a:lvl6pPr marL="2513249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06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60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16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7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11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67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21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75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23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80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34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5228194"/>
            <a:ext cx="4320000" cy="164630"/>
          </a:xfrm>
          <a:prstGeom prst="rect">
            <a:avLst/>
          </a:prstGeom>
        </p:spPr>
        <p:txBody>
          <a:bodyPr vert="horz" lIns="68564" tIns="0" rIns="68564" bIns="0" anchor="b" anchorCtr="0">
            <a:noAutofit/>
          </a:bodyPr>
          <a:lstStyle>
            <a:lvl1pPr algn="r">
              <a:defRPr sz="1000" i="0" u="none" spc="0">
                <a:solidFill>
                  <a:srgbClr val="A7B5BF"/>
                </a:solidFill>
                <a:latin typeface="Roboto Light"/>
                <a:cs typeface="Roboto Light"/>
              </a:defRPr>
            </a:lvl1pPr>
          </a:lstStyle>
          <a:p>
            <a:r>
              <a:rPr lang="en-US" dirty="0"/>
              <a:t>www.graphicriver.net/goashape</a:t>
            </a:r>
          </a:p>
        </p:txBody>
      </p:sp>
      <p:sp>
        <p:nvSpPr>
          <p:cNvPr id="39" name="Title Placeholder 38"/>
          <p:cNvSpPr>
            <a:spLocks noGrp="1"/>
          </p:cNvSpPr>
          <p:nvPr>
            <p:ph type="title"/>
          </p:nvPr>
        </p:nvSpPr>
        <p:spPr>
          <a:xfrm>
            <a:off x="982151" y="910169"/>
            <a:ext cx="7171267" cy="423333"/>
          </a:xfrm>
          <a:prstGeom prst="rect">
            <a:avLst/>
          </a:prstGeom>
        </p:spPr>
        <p:txBody>
          <a:bodyPr lIns="68564" tIns="0" rIns="68564" bIns="0">
            <a:noAutofit/>
          </a:bodyPr>
          <a:lstStyle/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41" name="Text Placeholder 40"/>
          <p:cNvSpPr>
            <a:spLocks noGrp="1"/>
          </p:cNvSpPr>
          <p:nvPr>
            <p:ph type="body" idx="1"/>
          </p:nvPr>
        </p:nvSpPr>
        <p:spPr>
          <a:xfrm>
            <a:off x="252000" y="1418195"/>
            <a:ext cx="8640000" cy="1439332"/>
          </a:xfrm>
          <a:prstGeom prst="rect">
            <a:avLst/>
          </a:prstGeom>
        </p:spPr>
        <p:txBody>
          <a:bodyPr vert="horz" lIns="68564" tIns="34281" rIns="68564" bIns="34281" spcCol="269933" rtlCol="0">
            <a:noAutofit/>
          </a:bodyPr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213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780" r:id="rId16"/>
    <p:sldLayoutId id="2147483781" r:id="rId17"/>
    <p:sldLayoutId id="2147483782" r:id="rId18"/>
  </p:sldLayoutIdLst>
  <p:transition spd="slow">
    <p:wipe dir="r"/>
  </p:transition>
  <p:hf hdr="0" dt="0"/>
  <p:txStyles>
    <p:titleStyle>
      <a:lvl1pPr algn="ctr" defTabSz="913911" rtl="0" eaLnBrk="1" latinLnBrk="0" hangingPunct="1">
        <a:lnSpc>
          <a:spcPct val="90000"/>
        </a:lnSpc>
        <a:spcBef>
          <a:spcPct val="0"/>
        </a:spcBef>
        <a:buNone/>
        <a:defRPr lang="en-US" sz="2800" b="0" i="0" kern="1200" cap="none">
          <a:solidFill>
            <a:schemeClr val="accent1"/>
          </a:solidFill>
          <a:latin typeface="Roboto Light"/>
          <a:ea typeface="+mn-ea"/>
          <a:cs typeface="Roboto Light"/>
        </a:defRPr>
      </a:lvl1pPr>
    </p:titleStyle>
    <p:bodyStyle>
      <a:lvl1pPr marL="0" indent="0" algn="l" defTabSz="91391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Roboto Light"/>
          <a:ea typeface="+mn-ea"/>
          <a:cs typeface="Roboto Light"/>
        </a:defRPr>
      </a:lvl1pPr>
      <a:lvl2pPr marL="456947" indent="0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Roboto Light"/>
          <a:ea typeface="+mn-ea"/>
          <a:cs typeface="Roboto Light"/>
        </a:defRPr>
      </a:lvl2pPr>
      <a:lvl3pPr marL="913911" indent="0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Roboto Light"/>
          <a:ea typeface="+mn-ea"/>
          <a:cs typeface="Roboto Light"/>
        </a:defRPr>
      </a:lvl3pPr>
      <a:lvl4pPr marL="1370867" indent="0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Roboto Light"/>
          <a:ea typeface="+mn-ea"/>
          <a:cs typeface="Roboto Light"/>
        </a:defRPr>
      </a:lvl4pPr>
      <a:lvl5pPr marL="1827821" indent="0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Roboto Light"/>
          <a:ea typeface="+mn-ea"/>
          <a:cs typeface="Roboto Light"/>
        </a:defRPr>
      </a:lvl5pPr>
      <a:lvl6pPr marL="2513249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06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60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16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7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11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67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21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75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23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80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34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5228194"/>
            <a:ext cx="4320000" cy="164630"/>
          </a:xfrm>
          <a:prstGeom prst="rect">
            <a:avLst/>
          </a:prstGeom>
        </p:spPr>
        <p:txBody>
          <a:bodyPr vert="horz" lIns="68564" tIns="0" rIns="68564" bIns="0" anchor="b" anchorCtr="0">
            <a:noAutofit/>
          </a:bodyPr>
          <a:lstStyle>
            <a:lvl1pPr algn="r">
              <a:defRPr sz="1000" i="0" u="none" spc="0">
                <a:solidFill>
                  <a:srgbClr val="A7B5BF"/>
                </a:solidFill>
                <a:latin typeface="Roboto Light"/>
                <a:cs typeface="Roboto Light"/>
              </a:defRPr>
            </a:lvl1pPr>
          </a:lstStyle>
          <a:p>
            <a:r>
              <a:rPr lang="en-US" dirty="0"/>
              <a:t>www.graphicriver.net/goashape</a:t>
            </a:r>
          </a:p>
        </p:txBody>
      </p:sp>
      <p:sp>
        <p:nvSpPr>
          <p:cNvPr id="39" name="Title Placeholder 38"/>
          <p:cNvSpPr>
            <a:spLocks noGrp="1"/>
          </p:cNvSpPr>
          <p:nvPr>
            <p:ph type="title"/>
          </p:nvPr>
        </p:nvSpPr>
        <p:spPr>
          <a:xfrm>
            <a:off x="252069" y="910169"/>
            <a:ext cx="7901399" cy="423333"/>
          </a:xfrm>
          <a:prstGeom prst="rect">
            <a:avLst/>
          </a:prstGeom>
        </p:spPr>
        <p:txBody>
          <a:bodyPr lIns="68564" tIns="0" rIns="68564" bIns="0">
            <a:noAutofit/>
          </a:bodyPr>
          <a:lstStyle/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41" name="Text Placeholder 40"/>
          <p:cNvSpPr>
            <a:spLocks noGrp="1"/>
          </p:cNvSpPr>
          <p:nvPr>
            <p:ph type="body" idx="1"/>
          </p:nvPr>
        </p:nvSpPr>
        <p:spPr>
          <a:xfrm>
            <a:off x="252000" y="1418195"/>
            <a:ext cx="8640000" cy="1439332"/>
          </a:xfrm>
          <a:prstGeom prst="rect">
            <a:avLst/>
          </a:prstGeom>
        </p:spPr>
        <p:txBody>
          <a:bodyPr vert="horz" lIns="68564" tIns="34281" rIns="68564" bIns="34281" spcCol="269933" rtlCol="0">
            <a:noAutofit/>
          </a:bodyPr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2" name="Text Placeholder 8"/>
          <p:cNvSpPr txBox="1">
            <a:spLocks/>
          </p:cNvSpPr>
          <p:nvPr/>
        </p:nvSpPr>
        <p:spPr>
          <a:xfrm>
            <a:off x="252069" y="475124"/>
            <a:ext cx="7901399" cy="435092"/>
          </a:xfrm>
          <a:prstGeom prst="rect">
            <a:avLst/>
          </a:prstGeom>
        </p:spPr>
        <p:txBody>
          <a:bodyPr vert="horz" lIns="91418" tIns="45708" rIns="91418" bIns="45708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en-US" sz="2000" b="0" i="0" cap="all" dirty="0" smtClean="0">
                <a:solidFill>
                  <a:schemeClr val="accent2"/>
                </a:solidFill>
                <a:latin typeface="Roboto Black"/>
                <a:ea typeface="+mj-ea"/>
                <a:cs typeface="Roboto Black"/>
              </a:defRPr>
            </a:lvl1pPr>
          </a:lstStyle>
          <a:p>
            <a:pPr lvl="0"/>
            <a:r>
              <a:rPr lang="x-none" sz="2000" dirty="0">
                <a:solidFill>
                  <a:schemeClr val="accent2"/>
                </a:solidFill>
              </a:rPr>
              <a:t>Mock-up</a:t>
            </a:r>
            <a:endParaRPr lang="en-US" sz="2000" dirty="0">
              <a:solidFill>
                <a:schemeClr val="accent2"/>
              </a:solidFill>
            </a:endParaRPr>
          </a:p>
        </p:txBody>
      </p:sp>
      <p:pic>
        <p:nvPicPr>
          <p:cNvPr id="2" name="Picture 1" descr="5.png"/>
          <p:cNvPicPr>
            <a:picLocks noChangeAspect="1"/>
          </p:cNvPicPr>
          <p:nvPr/>
        </p:nvPicPr>
        <p:blipFill>
          <a:blip r:embed="rId8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5230222"/>
            <a:ext cx="720000" cy="162623"/>
          </a:xfrm>
          <a:prstGeom prst="rect">
            <a:avLst/>
          </a:prstGeom>
        </p:spPr>
      </p:pic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5" y="619810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70975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36" r:id="rId2"/>
    <p:sldLayoutId id="2147483725" r:id="rId3"/>
    <p:sldLayoutId id="2147483727" r:id="rId4"/>
    <p:sldLayoutId id="2147483740" r:id="rId5"/>
    <p:sldLayoutId id="2147483729" r:id="rId6"/>
  </p:sldLayoutIdLst>
  <p:transition spd="slow">
    <p:wipe dir="r"/>
  </p:transition>
  <p:hf hdr="0" dt="0"/>
  <p:txStyles>
    <p:titleStyle>
      <a:lvl1pPr algn="l" defTabSz="913911" rtl="0" eaLnBrk="1" latinLnBrk="0" hangingPunct="1">
        <a:lnSpc>
          <a:spcPct val="90000"/>
        </a:lnSpc>
        <a:spcBef>
          <a:spcPct val="0"/>
        </a:spcBef>
        <a:buNone/>
        <a:defRPr lang="en-US" sz="2800" b="0" i="0" kern="1200" cap="none">
          <a:solidFill>
            <a:schemeClr val="accent1"/>
          </a:solidFill>
          <a:latin typeface="Roboto Light"/>
          <a:ea typeface="+mn-ea"/>
          <a:cs typeface="Roboto Light"/>
        </a:defRPr>
      </a:lvl1pPr>
    </p:titleStyle>
    <p:bodyStyle>
      <a:lvl1pPr marL="0" indent="0" algn="l" defTabSz="913911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Roboto Light"/>
          <a:ea typeface="+mn-ea"/>
          <a:cs typeface="Roboto Light"/>
        </a:defRPr>
      </a:lvl1pPr>
      <a:lvl2pPr marL="456947" indent="0" algn="l" defTabSz="913911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Roboto Light"/>
          <a:ea typeface="+mn-ea"/>
          <a:cs typeface="Roboto Light"/>
        </a:defRPr>
      </a:lvl2pPr>
      <a:lvl3pPr marL="913911" indent="0" algn="l" defTabSz="913911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Roboto Light"/>
          <a:ea typeface="+mn-ea"/>
          <a:cs typeface="Roboto Light"/>
        </a:defRPr>
      </a:lvl3pPr>
      <a:lvl4pPr marL="1370867" indent="0" algn="l" defTabSz="913911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Roboto Light"/>
          <a:ea typeface="+mn-ea"/>
          <a:cs typeface="Roboto Light"/>
        </a:defRPr>
      </a:lvl4pPr>
      <a:lvl5pPr marL="1827821" indent="0" algn="l" defTabSz="913911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Roboto Light"/>
          <a:ea typeface="+mn-ea"/>
          <a:cs typeface="Roboto Light"/>
        </a:defRPr>
      </a:lvl5pPr>
      <a:lvl6pPr marL="2513249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06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60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16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7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11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67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21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75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23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80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34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Placeholder 38"/>
          <p:cNvSpPr>
            <a:spLocks noGrp="1"/>
          </p:cNvSpPr>
          <p:nvPr>
            <p:ph type="title"/>
          </p:nvPr>
        </p:nvSpPr>
        <p:spPr>
          <a:xfrm>
            <a:off x="990625" y="910169"/>
            <a:ext cx="7162799" cy="423333"/>
          </a:xfrm>
          <a:prstGeom prst="rect">
            <a:avLst/>
          </a:prstGeom>
        </p:spPr>
        <p:txBody>
          <a:bodyPr lIns="68564" tIns="0" rIns="68564" bIns="0">
            <a:noAutofit/>
          </a:bodyPr>
          <a:lstStyle/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41" name="Text Placeholder 40"/>
          <p:cNvSpPr>
            <a:spLocks noGrp="1"/>
          </p:cNvSpPr>
          <p:nvPr>
            <p:ph type="body" idx="1"/>
          </p:nvPr>
        </p:nvSpPr>
        <p:spPr>
          <a:xfrm>
            <a:off x="990629" y="1418195"/>
            <a:ext cx="7162799" cy="1439332"/>
          </a:xfrm>
          <a:prstGeom prst="rect">
            <a:avLst/>
          </a:prstGeom>
        </p:spPr>
        <p:txBody>
          <a:bodyPr vert="horz" lIns="68564" tIns="34281" rIns="68564" bIns="34281" rtlCol="0">
            <a:noAutofit/>
          </a:bodyPr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2" name="Text Placeholder 8"/>
          <p:cNvSpPr txBox="1">
            <a:spLocks/>
          </p:cNvSpPr>
          <p:nvPr/>
        </p:nvSpPr>
        <p:spPr>
          <a:xfrm>
            <a:off x="990629" y="475124"/>
            <a:ext cx="7162799" cy="435092"/>
          </a:xfrm>
          <a:prstGeom prst="rect">
            <a:avLst/>
          </a:prstGeom>
        </p:spPr>
        <p:txBody>
          <a:bodyPr vert="horz" lIns="91418" tIns="45708" rIns="91418" bIns="45708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en-US" sz="2000" b="0" i="0" cap="all" dirty="0" smtClean="0">
                <a:solidFill>
                  <a:schemeClr val="accent2"/>
                </a:solidFill>
                <a:latin typeface="Roboto Black"/>
                <a:ea typeface="+mj-ea"/>
                <a:cs typeface="Roboto Black"/>
              </a:defRPr>
            </a:lvl1pPr>
          </a:lstStyle>
          <a:p>
            <a:pPr lvl="0" algn="ctr"/>
            <a:r>
              <a:rPr lang="x-none" sz="2000" dirty="0"/>
              <a:t>PORTFOLIO</a:t>
            </a:r>
            <a:endParaRPr lang="en-US" sz="2000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5228194"/>
            <a:ext cx="4320000" cy="164630"/>
          </a:xfrm>
          <a:prstGeom prst="rect">
            <a:avLst/>
          </a:prstGeom>
        </p:spPr>
        <p:txBody>
          <a:bodyPr vert="horz" lIns="68564" tIns="0" rIns="68564" bIns="0" anchor="b" anchorCtr="0">
            <a:noAutofit/>
          </a:bodyPr>
          <a:lstStyle>
            <a:lvl1pPr algn="r">
              <a:defRPr sz="1000" i="0" u="none" spc="0">
                <a:solidFill>
                  <a:srgbClr val="A7B5BF"/>
                </a:solidFill>
                <a:latin typeface="Roboto Light"/>
                <a:cs typeface="Roboto Light"/>
              </a:defRPr>
            </a:lvl1pPr>
          </a:lstStyle>
          <a:p>
            <a:r>
              <a:rPr lang="en-US" dirty="0"/>
              <a:t>www.graphicriver.net/goashape</a:t>
            </a:r>
          </a:p>
        </p:txBody>
      </p:sp>
      <p:pic>
        <p:nvPicPr>
          <p:cNvPr id="9" name="Picture 8" descr="5.png"/>
          <p:cNvPicPr>
            <a:picLocks noChangeAspect="1"/>
          </p:cNvPicPr>
          <p:nvPr/>
        </p:nvPicPr>
        <p:blipFill>
          <a:blip r:embed="rId15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5230222"/>
            <a:ext cx="720000" cy="162623"/>
          </a:xfrm>
          <a:prstGeom prst="rect">
            <a:avLst/>
          </a:prstGeom>
        </p:spPr>
      </p:pic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5" y="619810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55649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4" r:id="rId2"/>
    <p:sldLayoutId id="2147483686" r:id="rId3"/>
    <p:sldLayoutId id="2147483730" r:id="rId4"/>
    <p:sldLayoutId id="2147483734" r:id="rId5"/>
    <p:sldLayoutId id="2147483735" r:id="rId6"/>
    <p:sldLayoutId id="2147483731" r:id="rId7"/>
    <p:sldLayoutId id="2147483719" r:id="rId8"/>
    <p:sldLayoutId id="2147483741" r:id="rId9"/>
    <p:sldLayoutId id="2147483732" r:id="rId10"/>
    <p:sldLayoutId id="2147483733" r:id="rId11"/>
    <p:sldLayoutId id="2147483783" r:id="rId12"/>
    <p:sldLayoutId id="2147483784" r:id="rId13"/>
  </p:sldLayoutIdLst>
  <p:transition spd="slow">
    <p:wipe dir="r"/>
  </p:transition>
  <p:hf hdr="0" dt="0"/>
  <p:txStyles>
    <p:titleStyle>
      <a:lvl1pPr algn="ctr" defTabSz="913911" rtl="0" eaLnBrk="1" latinLnBrk="0" hangingPunct="1">
        <a:lnSpc>
          <a:spcPct val="90000"/>
        </a:lnSpc>
        <a:spcBef>
          <a:spcPct val="0"/>
        </a:spcBef>
        <a:buNone/>
        <a:defRPr lang="en-US" sz="2800" b="0" i="0" kern="1200" cap="none">
          <a:solidFill>
            <a:schemeClr val="accent1"/>
          </a:solidFill>
          <a:latin typeface="Roboto Light"/>
          <a:ea typeface="+mn-ea"/>
          <a:cs typeface="Roboto Light"/>
        </a:defRPr>
      </a:lvl1pPr>
    </p:titleStyle>
    <p:bodyStyle>
      <a:lvl1pPr marL="0" indent="0" algn="l" defTabSz="91391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Roboto Light"/>
          <a:ea typeface="+mn-ea"/>
          <a:cs typeface="Roboto Light"/>
        </a:defRPr>
      </a:lvl1pPr>
      <a:lvl2pPr marL="456947" indent="0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Roboto Light"/>
          <a:ea typeface="+mn-ea"/>
          <a:cs typeface="Roboto Light"/>
        </a:defRPr>
      </a:lvl2pPr>
      <a:lvl3pPr marL="913911" indent="0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Roboto Light"/>
          <a:ea typeface="+mn-ea"/>
          <a:cs typeface="Roboto Light"/>
        </a:defRPr>
      </a:lvl3pPr>
      <a:lvl4pPr marL="1370867" indent="0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Roboto Light"/>
          <a:ea typeface="+mn-ea"/>
          <a:cs typeface="Roboto Light"/>
        </a:defRPr>
      </a:lvl4pPr>
      <a:lvl5pPr marL="1827821" indent="0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Roboto Light"/>
          <a:ea typeface="+mn-ea"/>
          <a:cs typeface="Roboto Light"/>
        </a:defRPr>
      </a:lvl5pPr>
      <a:lvl6pPr marL="2513249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06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60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16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7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11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67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21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75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23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80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34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72000" y="0"/>
            <a:ext cx="3672000" cy="2857500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8" rIns="91418" bIns="45708" rtlCol="0" anchor="ctr"/>
          <a:lstStyle/>
          <a:p>
            <a:pPr algn="ctr"/>
            <a:endParaRPr lang="en-US" sz="1800">
              <a:solidFill>
                <a:srgbClr val="415481"/>
              </a:solidFill>
              <a:latin typeface="Roboto Light"/>
            </a:endParaRPr>
          </a:p>
        </p:txBody>
      </p:sp>
      <p:sp>
        <p:nvSpPr>
          <p:cNvPr id="39" name="Title Placeholder 38"/>
          <p:cNvSpPr>
            <a:spLocks noGrp="1"/>
          </p:cNvSpPr>
          <p:nvPr>
            <p:ph type="title"/>
          </p:nvPr>
        </p:nvSpPr>
        <p:spPr>
          <a:xfrm>
            <a:off x="3962441" y="910169"/>
            <a:ext cx="3124201" cy="423333"/>
          </a:xfrm>
          <a:prstGeom prst="rect">
            <a:avLst/>
          </a:prstGeom>
        </p:spPr>
        <p:txBody>
          <a:bodyPr lIns="68564" tIns="0" rIns="68564" bIns="0">
            <a:noAutofit/>
          </a:bodyPr>
          <a:lstStyle/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42" name="Text Placeholder 8"/>
          <p:cNvSpPr txBox="1">
            <a:spLocks/>
          </p:cNvSpPr>
          <p:nvPr/>
        </p:nvSpPr>
        <p:spPr>
          <a:xfrm>
            <a:off x="3962441" y="475124"/>
            <a:ext cx="3124201" cy="435092"/>
          </a:xfrm>
          <a:prstGeom prst="rect">
            <a:avLst/>
          </a:prstGeom>
        </p:spPr>
        <p:txBody>
          <a:bodyPr vert="horz" lIns="91418" tIns="45708" rIns="91418" bIns="45708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en-US" sz="2000" b="0" i="0" cap="all" dirty="0" smtClean="0">
                <a:solidFill>
                  <a:schemeClr val="accent2"/>
                </a:solidFill>
                <a:latin typeface="Roboto Black"/>
                <a:ea typeface="+mj-ea"/>
                <a:cs typeface="Roboto Black"/>
              </a:defRPr>
            </a:lvl1pPr>
          </a:lstStyle>
          <a:p>
            <a:pPr lvl="0" algn="l"/>
            <a:r>
              <a:rPr lang="x-none" sz="2000" dirty="0"/>
              <a:t>PORTFOLIO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38234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ransition spd="slow">
    <p:wipe dir="r"/>
  </p:transition>
  <p:hf hdr="0" dt="0"/>
  <p:txStyles>
    <p:titleStyle>
      <a:lvl1pPr algn="l" defTabSz="913911" rtl="0" eaLnBrk="1" latinLnBrk="0" hangingPunct="1">
        <a:lnSpc>
          <a:spcPct val="90000"/>
        </a:lnSpc>
        <a:spcBef>
          <a:spcPct val="0"/>
        </a:spcBef>
        <a:buNone/>
        <a:defRPr lang="en-US" sz="2800" b="0" i="0" kern="1200" cap="none">
          <a:solidFill>
            <a:schemeClr val="bg2"/>
          </a:solidFill>
          <a:latin typeface="Roboto Light"/>
          <a:ea typeface="+mn-ea"/>
          <a:cs typeface="Roboto Light"/>
        </a:defRPr>
      </a:lvl1pPr>
    </p:titleStyle>
    <p:bodyStyle>
      <a:lvl1pPr marL="0" indent="0" algn="l" defTabSz="91391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Roboto Light"/>
          <a:ea typeface="+mn-ea"/>
          <a:cs typeface="Roboto Light"/>
        </a:defRPr>
      </a:lvl1pPr>
      <a:lvl2pPr marL="456947" indent="0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Roboto Light"/>
          <a:ea typeface="+mn-ea"/>
          <a:cs typeface="Roboto Light"/>
        </a:defRPr>
      </a:lvl2pPr>
      <a:lvl3pPr marL="913911" indent="0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Roboto Light"/>
          <a:ea typeface="+mn-ea"/>
          <a:cs typeface="Roboto Light"/>
        </a:defRPr>
      </a:lvl3pPr>
      <a:lvl4pPr marL="1370867" indent="0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Roboto Light"/>
          <a:ea typeface="+mn-ea"/>
          <a:cs typeface="Roboto Light"/>
        </a:defRPr>
      </a:lvl4pPr>
      <a:lvl5pPr marL="1827821" indent="0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Roboto Light"/>
          <a:ea typeface="+mn-ea"/>
          <a:cs typeface="Roboto Light"/>
        </a:defRPr>
      </a:lvl5pPr>
      <a:lvl6pPr marL="2513249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06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60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16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7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11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67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21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75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23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80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34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Placeholder 38"/>
          <p:cNvSpPr>
            <a:spLocks noGrp="1"/>
          </p:cNvSpPr>
          <p:nvPr>
            <p:ph type="title"/>
          </p:nvPr>
        </p:nvSpPr>
        <p:spPr>
          <a:xfrm>
            <a:off x="252029" y="910169"/>
            <a:ext cx="4319999" cy="423333"/>
          </a:xfrm>
          <a:prstGeom prst="rect">
            <a:avLst/>
          </a:prstGeom>
        </p:spPr>
        <p:txBody>
          <a:bodyPr lIns="68564" tIns="0" rIns="68564" bIns="0">
            <a:noAutofit/>
          </a:bodyPr>
          <a:lstStyle/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endParaRPr lang="en-US"/>
          </a:p>
        </p:txBody>
      </p:sp>
      <p:sp>
        <p:nvSpPr>
          <p:cNvPr id="42" name="Text Placeholder 8"/>
          <p:cNvSpPr txBox="1">
            <a:spLocks/>
          </p:cNvSpPr>
          <p:nvPr/>
        </p:nvSpPr>
        <p:spPr>
          <a:xfrm>
            <a:off x="252003" y="475124"/>
            <a:ext cx="4320000" cy="435092"/>
          </a:xfrm>
          <a:prstGeom prst="rect">
            <a:avLst/>
          </a:prstGeom>
        </p:spPr>
        <p:txBody>
          <a:bodyPr vert="horz" lIns="91418" tIns="45708" rIns="91418" bIns="45708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en-US" sz="2000" b="0" i="0" cap="all" dirty="0" smtClean="0">
                <a:solidFill>
                  <a:schemeClr val="accent2"/>
                </a:solidFill>
                <a:latin typeface="Roboto Black"/>
                <a:ea typeface="+mj-ea"/>
                <a:cs typeface="Roboto Black"/>
              </a:defRPr>
            </a:lvl1pPr>
          </a:lstStyle>
          <a:p>
            <a:pPr lvl="0" algn="l"/>
            <a:r>
              <a:rPr lang="x-none" sz="2000" baseline="0" dirty="0"/>
              <a:t>Portfolio</a:t>
            </a:r>
            <a:endParaRPr lang="en-US" sz="2000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252000" y="2162659"/>
            <a:ext cx="8229600" cy="2218841"/>
          </a:xfrm>
          <a:prstGeom prst="rect">
            <a:avLst/>
          </a:prstGeom>
        </p:spPr>
        <p:txBody>
          <a:bodyPr vert="horz" lIns="68564" tIns="34281" rIns="68564" bIns="34281" rtlCol="0">
            <a:noAutofit/>
          </a:bodyPr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5228194"/>
            <a:ext cx="4320000" cy="164630"/>
          </a:xfrm>
          <a:prstGeom prst="rect">
            <a:avLst/>
          </a:prstGeom>
        </p:spPr>
        <p:txBody>
          <a:bodyPr vert="horz" lIns="68564" tIns="0" rIns="68564" bIns="0" anchor="b" anchorCtr="0">
            <a:noAutofit/>
          </a:bodyPr>
          <a:lstStyle>
            <a:lvl1pPr algn="r">
              <a:defRPr sz="1000" i="0" u="none" spc="0">
                <a:solidFill>
                  <a:srgbClr val="A7B5BF"/>
                </a:solidFill>
                <a:latin typeface="Roboto Light"/>
                <a:cs typeface="Roboto Light"/>
              </a:defRPr>
            </a:lvl1pPr>
          </a:lstStyle>
          <a:p>
            <a:r>
              <a:rPr lang="en-US" dirty="0"/>
              <a:t>www.graphicriver.net/goashape</a:t>
            </a:r>
          </a:p>
        </p:txBody>
      </p:sp>
      <p:pic>
        <p:nvPicPr>
          <p:cNvPr id="9" name="Picture 8" descr="5.png"/>
          <p:cNvPicPr>
            <a:picLocks noChangeAspect="1"/>
          </p:cNvPicPr>
          <p:nvPr/>
        </p:nvPicPr>
        <p:blipFill>
          <a:blip r:embed="rId4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5230222"/>
            <a:ext cx="720000" cy="162623"/>
          </a:xfrm>
          <a:prstGeom prst="rect">
            <a:avLst/>
          </a:prstGeom>
        </p:spPr>
      </p:pic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5" y="619810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47943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713" r:id="rId2"/>
  </p:sldLayoutIdLst>
  <p:transition spd="slow">
    <p:wipe dir="r"/>
  </p:transition>
  <p:hf hdr="0" dt="0"/>
  <p:txStyles>
    <p:titleStyle>
      <a:lvl1pPr algn="l" defTabSz="913911" rtl="0" eaLnBrk="1" latinLnBrk="0" hangingPunct="1">
        <a:lnSpc>
          <a:spcPct val="90000"/>
        </a:lnSpc>
        <a:spcBef>
          <a:spcPct val="0"/>
        </a:spcBef>
        <a:buNone/>
        <a:defRPr lang="en-US" sz="2800" b="0" i="0" kern="1200" cap="none">
          <a:solidFill>
            <a:schemeClr val="accent1"/>
          </a:solidFill>
          <a:latin typeface="Roboto Light"/>
          <a:ea typeface="+mn-ea"/>
          <a:cs typeface="Roboto Light"/>
        </a:defRPr>
      </a:lvl1pPr>
    </p:titleStyle>
    <p:bodyStyle>
      <a:lvl1pPr marL="0" indent="0" algn="l" defTabSz="91391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Roboto Light"/>
          <a:ea typeface="+mn-ea"/>
          <a:cs typeface="Roboto Light"/>
        </a:defRPr>
      </a:lvl1pPr>
      <a:lvl2pPr marL="456947" indent="0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Roboto Light"/>
          <a:ea typeface="+mn-ea"/>
          <a:cs typeface="Roboto Light"/>
        </a:defRPr>
      </a:lvl2pPr>
      <a:lvl3pPr marL="913911" indent="0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Roboto Light"/>
          <a:ea typeface="+mn-ea"/>
          <a:cs typeface="Roboto Light"/>
        </a:defRPr>
      </a:lvl3pPr>
      <a:lvl4pPr marL="1370867" indent="0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Roboto Light"/>
          <a:ea typeface="+mn-ea"/>
          <a:cs typeface="Roboto Light"/>
        </a:defRPr>
      </a:lvl4pPr>
      <a:lvl5pPr marL="1827821" indent="0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Roboto Light"/>
          <a:ea typeface="+mn-ea"/>
          <a:cs typeface="Roboto Light"/>
        </a:defRPr>
      </a:lvl5pPr>
      <a:lvl6pPr marL="2513249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06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60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16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7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11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67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21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75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23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80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34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Placeholder 38"/>
          <p:cNvSpPr>
            <a:spLocks noGrp="1"/>
          </p:cNvSpPr>
          <p:nvPr>
            <p:ph type="title"/>
          </p:nvPr>
        </p:nvSpPr>
        <p:spPr>
          <a:xfrm>
            <a:off x="252069" y="910169"/>
            <a:ext cx="7901399" cy="423333"/>
          </a:xfrm>
          <a:prstGeom prst="rect">
            <a:avLst/>
          </a:prstGeom>
        </p:spPr>
        <p:txBody>
          <a:bodyPr lIns="68564" tIns="0" rIns="68564" bIns="0">
            <a:noAutofit/>
          </a:bodyPr>
          <a:lstStyle/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41" name="Text Placeholder 40"/>
          <p:cNvSpPr>
            <a:spLocks noGrp="1"/>
          </p:cNvSpPr>
          <p:nvPr>
            <p:ph type="body" idx="1"/>
          </p:nvPr>
        </p:nvSpPr>
        <p:spPr>
          <a:xfrm>
            <a:off x="252000" y="1418195"/>
            <a:ext cx="8640000" cy="1439332"/>
          </a:xfrm>
          <a:prstGeom prst="rect">
            <a:avLst/>
          </a:prstGeom>
        </p:spPr>
        <p:txBody>
          <a:bodyPr vert="horz" lIns="68564" tIns="34281" rIns="68564" bIns="34281" rtlCol="0">
            <a:noAutofit/>
          </a:bodyPr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2" name="Text Placeholder 8"/>
          <p:cNvSpPr txBox="1">
            <a:spLocks/>
          </p:cNvSpPr>
          <p:nvPr/>
        </p:nvSpPr>
        <p:spPr>
          <a:xfrm>
            <a:off x="252069" y="475124"/>
            <a:ext cx="7901399" cy="435092"/>
          </a:xfrm>
          <a:prstGeom prst="rect">
            <a:avLst/>
          </a:prstGeom>
        </p:spPr>
        <p:txBody>
          <a:bodyPr vert="horz" lIns="91418" tIns="45708" rIns="91418" bIns="45708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en-US" sz="2000" b="0" i="0" cap="all" dirty="0" smtClean="0">
                <a:solidFill>
                  <a:schemeClr val="accent2"/>
                </a:solidFill>
                <a:latin typeface="Roboto Black"/>
                <a:ea typeface="+mj-ea"/>
                <a:cs typeface="Roboto Black"/>
              </a:defRPr>
            </a:lvl1pPr>
          </a:lstStyle>
          <a:p>
            <a:pPr lvl="0"/>
            <a:r>
              <a:rPr lang="x-none" sz="2000" dirty="0"/>
              <a:t>CHART</a:t>
            </a:r>
            <a:endParaRPr lang="en-US" sz="2000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5228194"/>
            <a:ext cx="4320000" cy="164630"/>
          </a:xfrm>
          <a:prstGeom prst="rect">
            <a:avLst/>
          </a:prstGeom>
        </p:spPr>
        <p:txBody>
          <a:bodyPr vert="horz" lIns="68564" tIns="0" rIns="68564" bIns="0" anchor="b" anchorCtr="0">
            <a:noAutofit/>
          </a:bodyPr>
          <a:lstStyle>
            <a:lvl1pPr algn="r">
              <a:defRPr sz="1000" i="0" u="none" spc="0">
                <a:solidFill>
                  <a:srgbClr val="A7B5BF"/>
                </a:solidFill>
                <a:latin typeface="Roboto Light"/>
                <a:cs typeface="Roboto Light"/>
              </a:defRPr>
            </a:lvl1pPr>
          </a:lstStyle>
          <a:p>
            <a:r>
              <a:rPr lang="en-US" dirty="0"/>
              <a:t>www.graphicriver.net/goashape</a:t>
            </a:r>
          </a:p>
        </p:txBody>
      </p:sp>
      <p:pic>
        <p:nvPicPr>
          <p:cNvPr id="9" name="Picture 8" descr="5.png"/>
          <p:cNvPicPr>
            <a:picLocks noChangeAspect="1"/>
          </p:cNvPicPr>
          <p:nvPr/>
        </p:nvPicPr>
        <p:blipFill rotWithShape="1">
          <a:blip r:embed="rId9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7" r="-27"/>
          <a:stretch/>
        </p:blipFill>
        <p:spPr>
          <a:xfrm>
            <a:off x="360000" y="5230222"/>
            <a:ext cx="720000" cy="162623"/>
          </a:xfrm>
          <a:prstGeom prst="rect">
            <a:avLst/>
          </a:prstGeom>
        </p:spPr>
      </p:pic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5" y="619810"/>
            <a:ext cx="462109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28414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07" r:id="rId2"/>
    <p:sldLayoutId id="2147483708" r:id="rId3"/>
    <p:sldLayoutId id="2147483699" r:id="rId4"/>
    <p:sldLayoutId id="2147483700" r:id="rId5"/>
    <p:sldLayoutId id="2147483702" r:id="rId6"/>
    <p:sldLayoutId id="2147483656" r:id="rId7"/>
  </p:sldLayoutIdLst>
  <p:transition spd="slow">
    <p:wipe dir="r"/>
  </p:transition>
  <p:hf hdr="0" dt="0"/>
  <p:txStyles>
    <p:titleStyle>
      <a:lvl1pPr algn="l" defTabSz="913911" rtl="0" eaLnBrk="1" latinLnBrk="0" hangingPunct="1">
        <a:lnSpc>
          <a:spcPct val="90000"/>
        </a:lnSpc>
        <a:spcBef>
          <a:spcPct val="0"/>
        </a:spcBef>
        <a:buNone/>
        <a:defRPr lang="en-US" sz="2800" b="0" i="0" kern="1200" cap="none">
          <a:solidFill>
            <a:schemeClr val="accent1"/>
          </a:solidFill>
          <a:latin typeface="Roboto Light"/>
          <a:ea typeface="+mn-ea"/>
          <a:cs typeface="Roboto Light"/>
        </a:defRPr>
      </a:lvl1pPr>
    </p:titleStyle>
    <p:bodyStyle>
      <a:lvl1pPr marL="0" indent="0" algn="l" defTabSz="91391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Roboto Light"/>
          <a:ea typeface="+mn-ea"/>
          <a:cs typeface="Roboto Light"/>
        </a:defRPr>
      </a:lvl1pPr>
      <a:lvl2pPr marL="456947" indent="0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Roboto Light"/>
          <a:ea typeface="+mn-ea"/>
          <a:cs typeface="Roboto Light"/>
        </a:defRPr>
      </a:lvl2pPr>
      <a:lvl3pPr marL="913911" indent="0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Roboto Light"/>
          <a:ea typeface="+mn-ea"/>
          <a:cs typeface="Roboto Light"/>
        </a:defRPr>
      </a:lvl3pPr>
      <a:lvl4pPr marL="1370867" indent="0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Roboto Light"/>
          <a:ea typeface="+mn-ea"/>
          <a:cs typeface="Roboto Light"/>
        </a:defRPr>
      </a:lvl4pPr>
      <a:lvl5pPr marL="1827821" indent="0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Roboto Light"/>
          <a:ea typeface="+mn-ea"/>
          <a:cs typeface="Roboto Light"/>
        </a:defRPr>
      </a:lvl5pPr>
      <a:lvl6pPr marL="2513249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06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60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16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7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11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67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21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75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23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80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34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229306"/>
            <a:ext cx="8229600" cy="952500"/>
          </a:xfrm>
          <a:prstGeom prst="rect">
            <a:avLst/>
          </a:prstGeom>
        </p:spPr>
        <p:txBody>
          <a:bodyPr vert="horz" lIns="68564" tIns="34281" rIns="68564" bIns="34281" rtlCol="0" anchor="ctr">
            <a:normAutofit/>
          </a:bodyPr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124203" y="5297005"/>
            <a:ext cx="2895600" cy="305152"/>
          </a:xfrm>
          <a:prstGeom prst="rect">
            <a:avLst/>
          </a:prstGeom>
        </p:spPr>
        <p:txBody>
          <a:bodyPr vert="horz" lIns="68564" tIns="34281" rIns="68564" bIns="34281" anchor="b" anchorCtr="0">
            <a:noAutofit/>
          </a:bodyPr>
          <a:lstStyle>
            <a:lvl1pPr algn="ctr">
              <a:defRPr lang="en-US" sz="1000" i="0" u="none" spc="0">
                <a:solidFill>
                  <a:srgbClr val="A7B5BF"/>
                </a:solidFill>
                <a:latin typeface="Roboto Light"/>
                <a:cs typeface="Roboto Light"/>
              </a:defRPr>
            </a:lvl1pPr>
          </a:lstStyle>
          <a:p>
            <a:r>
              <a:rPr lang="en-US"/>
              <a:t>www.graphicriver.net/goashape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>
          <a:xfrm>
            <a:off x="457200" y="1333534"/>
            <a:ext cx="8229600" cy="3771194"/>
          </a:xfrm>
          <a:prstGeom prst="rect">
            <a:avLst/>
          </a:prstGeom>
        </p:spPr>
        <p:txBody>
          <a:bodyPr vert="horz" lIns="68564" tIns="34281" rIns="68564" bIns="34281" rtlCol="0">
            <a:noAutofit/>
          </a:bodyPr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610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8" r:id="rId2"/>
  </p:sldLayoutIdLst>
  <p:transition spd="slow">
    <p:wipe dir="r"/>
  </p:transition>
  <p:hf hdr="0" dt="0"/>
  <p:txStyles>
    <p:titleStyle>
      <a:lvl1pPr algn="ctr" defTabSz="456947" rtl="0" eaLnBrk="1" latinLnBrk="0" hangingPunct="1">
        <a:spcBef>
          <a:spcPct val="0"/>
        </a:spcBef>
        <a:buNone/>
        <a:defRPr lang="en-US" sz="2800" b="0" i="0" kern="1200" cap="none">
          <a:solidFill>
            <a:schemeClr val="accent2"/>
          </a:solidFill>
          <a:latin typeface="Roboto Light"/>
          <a:ea typeface="+mj-ea"/>
          <a:cs typeface="Roboto Light"/>
        </a:defRPr>
      </a:lvl1pPr>
    </p:titleStyle>
    <p:bodyStyle>
      <a:lvl1pPr marL="0" indent="0" algn="ctr" defTabSz="456947" rtl="0" eaLnBrk="1" latinLnBrk="0" hangingPunct="1">
        <a:lnSpc>
          <a:spcPct val="120000"/>
        </a:lnSpc>
        <a:spcBef>
          <a:spcPct val="20000"/>
        </a:spcBef>
        <a:buFont typeface="Arial"/>
        <a:buNone/>
        <a:defRPr lang="sk-SK" sz="1000" b="0" i="0" kern="1200" cap="none">
          <a:solidFill>
            <a:srgbClr val="797979"/>
          </a:solidFill>
          <a:latin typeface="Roboto Light"/>
          <a:ea typeface="+mj-ea"/>
          <a:cs typeface="Roboto Light"/>
        </a:defRPr>
      </a:lvl1pPr>
      <a:lvl2pPr marL="456947" indent="0" algn="ctr" defTabSz="456947" rtl="0" eaLnBrk="1" latinLnBrk="0" hangingPunct="1">
        <a:lnSpc>
          <a:spcPct val="120000"/>
        </a:lnSpc>
        <a:spcBef>
          <a:spcPct val="20000"/>
        </a:spcBef>
        <a:buFont typeface="Arial"/>
        <a:buNone/>
        <a:defRPr lang="sk-SK" sz="1000" kern="1200" cap="none">
          <a:solidFill>
            <a:srgbClr val="797979"/>
          </a:solidFill>
          <a:latin typeface="Roboto Light"/>
          <a:ea typeface="+mn-ea"/>
          <a:cs typeface="Roboto Light"/>
        </a:defRPr>
      </a:lvl2pPr>
      <a:lvl3pPr marL="913911" indent="0" algn="ctr" defTabSz="456947" rtl="0" eaLnBrk="1" latinLnBrk="0" hangingPunct="1">
        <a:lnSpc>
          <a:spcPct val="120000"/>
        </a:lnSpc>
        <a:spcBef>
          <a:spcPct val="20000"/>
        </a:spcBef>
        <a:buFont typeface="Arial"/>
        <a:buNone/>
        <a:defRPr lang="sk-SK" sz="1000" kern="1200" cap="none">
          <a:solidFill>
            <a:srgbClr val="797979"/>
          </a:solidFill>
          <a:latin typeface="Roboto Light"/>
          <a:ea typeface="+mn-ea"/>
          <a:cs typeface="Roboto Light"/>
        </a:defRPr>
      </a:lvl3pPr>
      <a:lvl4pPr marL="1370867" indent="0" algn="ctr" defTabSz="456947" rtl="0" eaLnBrk="1" latinLnBrk="0" hangingPunct="1">
        <a:lnSpc>
          <a:spcPct val="120000"/>
        </a:lnSpc>
        <a:spcBef>
          <a:spcPct val="20000"/>
        </a:spcBef>
        <a:buFont typeface="Arial"/>
        <a:buNone/>
        <a:defRPr lang="sk-SK" sz="1000" kern="1200" cap="none">
          <a:solidFill>
            <a:srgbClr val="797979"/>
          </a:solidFill>
          <a:latin typeface="Roboto Light"/>
          <a:ea typeface="+mn-ea"/>
          <a:cs typeface="Roboto Light"/>
        </a:defRPr>
      </a:lvl4pPr>
      <a:lvl5pPr marL="1827821" indent="0" algn="ctr" defTabSz="456947" rtl="0" eaLnBrk="1" latinLnBrk="0" hangingPunct="1">
        <a:lnSpc>
          <a:spcPct val="120000"/>
        </a:lnSpc>
        <a:spcBef>
          <a:spcPct val="20000"/>
        </a:spcBef>
        <a:buFont typeface="Arial"/>
        <a:buNone/>
        <a:defRPr lang="en-US" sz="1000" kern="1200" cap="none">
          <a:solidFill>
            <a:srgbClr val="797979"/>
          </a:solidFill>
          <a:latin typeface="Roboto Light"/>
          <a:ea typeface="+mn-ea"/>
          <a:cs typeface="Roboto Light"/>
        </a:defRPr>
      </a:lvl5pPr>
      <a:lvl6pPr marL="2513249" indent="-228476" algn="l" defTabSz="45694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06" indent="-228476" algn="l" defTabSz="45694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60" indent="-228476" algn="l" defTabSz="45694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16" indent="-228476" algn="l" defTabSz="45694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7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11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67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21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75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23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80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34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229306"/>
            <a:ext cx="8229600" cy="952500"/>
          </a:xfrm>
          <a:prstGeom prst="rect">
            <a:avLst/>
          </a:prstGeom>
        </p:spPr>
        <p:txBody>
          <a:bodyPr vert="horz" lIns="68564" tIns="34281" rIns="68564" bIns="34281" rtlCol="0" anchor="ctr">
            <a:normAutofit/>
          </a:bodyPr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91201" y="5297005"/>
            <a:ext cx="2895600" cy="305152"/>
          </a:xfrm>
          <a:prstGeom prst="rect">
            <a:avLst/>
          </a:prstGeom>
        </p:spPr>
        <p:txBody>
          <a:bodyPr vert="horz" lIns="68564" tIns="34281" rIns="68564" bIns="34281" anchor="b" anchorCtr="0">
            <a:noAutofit/>
          </a:bodyPr>
          <a:lstStyle>
            <a:lvl1pPr algn="ctr">
              <a:defRPr lang="en-US" sz="1000" i="0" u="none" spc="0">
                <a:solidFill>
                  <a:srgbClr val="A7B5BF"/>
                </a:solidFill>
                <a:latin typeface="Roboto Light"/>
                <a:cs typeface="Roboto Light"/>
              </a:defRPr>
            </a:lvl1pPr>
          </a:lstStyle>
          <a:p>
            <a:r>
              <a:rPr lang="en-US"/>
              <a:t>www.graphicriver.net/goashape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>
          <a:xfrm>
            <a:off x="457200" y="1333534"/>
            <a:ext cx="8229600" cy="3771194"/>
          </a:xfrm>
          <a:prstGeom prst="rect">
            <a:avLst/>
          </a:prstGeom>
        </p:spPr>
        <p:txBody>
          <a:bodyPr vert="horz" lIns="68564" tIns="34281" rIns="68564" bIns="34281" rtlCol="0">
            <a:noAutofit/>
          </a:bodyPr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855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85" r:id="rId3"/>
    <p:sldLayoutId id="2147483786" r:id="rId4"/>
  </p:sldLayoutIdLst>
  <p:transition spd="slow">
    <p:wipe dir="r"/>
  </p:transition>
  <p:hf hdr="0" dt="0"/>
  <p:txStyles>
    <p:titleStyle>
      <a:lvl1pPr algn="ctr" defTabSz="456947" rtl="0" eaLnBrk="1" latinLnBrk="0" hangingPunct="1">
        <a:spcBef>
          <a:spcPct val="0"/>
        </a:spcBef>
        <a:buNone/>
        <a:defRPr lang="en-US" sz="2800" b="0" i="0" kern="1200" cap="none">
          <a:solidFill>
            <a:schemeClr val="bg2"/>
          </a:solidFill>
          <a:latin typeface="Roboto Light"/>
          <a:ea typeface="+mj-ea"/>
          <a:cs typeface="Roboto Light"/>
        </a:defRPr>
      </a:lvl1pPr>
    </p:titleStyle>
    <p:bodyStyle>
      <a:lvl1pPr marL="0" indent="0" algn="ctr" defTabSz="456947" rtl="0" eaLnBrk="1" latinLnBrk="0" hangingPunct="1">
        <a:lnSpc>
          <a:spcPct val="120000"/>
        </a:lnSpc>
        <a:spcBef>
          <a:spcPct val="20000"/>
        </a:spcBef>
        <a:buFont typeface="Arial"/>
        <a:buNone/>
        <a:defRPr lang="sk-SK" sz="1000" b="0" i="0" kern="1200" cap="none">
          <a:solidFill>
            <a:srgbClr val="797979"/>
          </a:solidFill>
          <a:latin typeface="Roboto Light"/>
          <a:ea typeface="+mj-ea"/>
          <a:cs typeface="Roboto Light"/>
        </a:defRPr>
      </a:lvl1pPr>
      <a:lvl2pPr marL="456947" indent="0" algn="ctr" defTabSz="456947" rtl="0" eaLnBrk="1" latinLnBrk="0" hangingPunct="1">
        <a:lnSpc>
          <a:spcPct val="120000"/>
        </a:lnSpc>
        <a:spcBef>
          <a:spcPct val="20000"/>
        </a:spcBef>
        <a:buFont typeface="Arial"/>
        <a:buNone/>
        <a:defRPr lang="sk-SK" sz="1000" kern="1200" cap="none">
          <a:solidFill>
            <a:srgbClr val="797979"/>
          </a:solidFill>
          <a:latin typeface="Roboto Light"/>
          <a:ea typeface="+mn-ea"/>
          <a:cs typeface="Roboto Light"/>
        </a:defRPr>
      </a:lvl2pPr>
      <a:lvl3pPr marL="913911" indent="0" algn="ctr" defTabSz="456947" rtl="0" eaLnBrk="1" latinLnBrk="0" hangingPunct="1">
        <a:lnSpc>
          <a:spcPct val="120000"/>
        </a:lnSpc>
        <a:spcBef>
          <a:spcPct val="20000"/>
        </a:spcBef>
        <a:buFont typeface="Arial"/>
        <a:buNone/>
        <a:defRPr lang="sk-SK" sz="1000" kern="1200" cap="none">
          <a:solidFill>
            <a:srgbClr val="797979"/>
          </a:solidFill>
          <a:latin typeface="Roboto Light"/>
          <a:ea typeface="+mn-ea"/>
          <a:cs typeface="Roboto Light"/>
        </a:defRPr>
      </a:lvl3pPr>
      <a:lvl4pPr marL="1370867" indent="0" algn="ctr" defTabSz="456947" rtl="0" eaLnBrk="1" latinLnBrk="0" hangingPunct="1">
        <a:lnSpc>
          <a:spcPct val="120000"/>
        </a:lnSpc>
        <a:spcBef>
          <a:spcPct val="20000"/>
        </a:spcBef>
        <a:buFont typeface="Arial"/>
        <a:buNone/>
        <a:defRPr lang="sk-SK" sz="1000" kern="1200" cap="none">
          <a:solidFill>
            <a:srgbClr val="797979"/>
          </a:solidFill>
          <a:latin typeface="Roboto Light"/>
          <a:ea typeface="+mn-ea"/>
          <a:cs typeface="Roboto Light"/>
        </a:defRPr>
      </a:lvl4pPr>
      <a:lvl5pPr marL="1827821" indent="0" algn="ctr" defTabSz="456947" rtl="0" eaLnBrk="1" latinLnBrk="0" hangingPunct="1">
        <a:lnSpc>
          <a:spcPct val="120000"/>
        </a:lnSpc>
        <a:spcBef>
          <a:spcPct val="20000"/>
        </a:spcBef>
        <a:buFont typeface="Arial"/>
        <a:buNone/>
        <a:defRPr lang="en-US" sz="1000" kern="1200" cap="none">
          <a:solidFill>
            <a:srgbClr val="797979"/>
          </a:solidFill>
          <a:latin typeface="Roboto Light"/>
          <a:ea typeface="+mn-ea"/>
          <a:cs typeface="Roboto Light"/>
        </a:defRPr>
      </a:lvl5pPr>
      <a:lvl6pPr marL="2513249" indent="-228476" algn="l" defTabSz="45694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06" indent="-228476" algn="l" defTabSz="45694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60" indent="-228476" algn="l" defTabSz="45694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16" indent="-228476" algn="l" defTabSz="45694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7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11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67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21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75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23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80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34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84263" y="3970639"/>
            <a:ext cx="51974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tx2"/>
                </a:solidFill>
                <a:latin typeface="Calibri"/>
                <a:cs typeface="Calibri"/>
              </a:rPr>
              <a:t>Teens and Money</a:t>
            </a:r>
          </a:p>
        </p:txBody>
      </p:sp>
      <p:sp>
        <p:nvSpPr>
          <p:cNvPr id="14" name="Title 3"/>
          <p:cNvSpPr txBox="1">
            <a:spLocks/>
          </p:cNvSpPr>
          <p:nvPr/>
        </p:nvSpPr>
        <p:spPr>
          <a:xfrm>
            <a:off x="435063" y="4804215"/>
            <a:ext cx="6211272" cy="555113"/>
          </a:xfrm>
          <a:prstGeom prst="rect">
            <a:avLst/>
          </a:prstGeom>
        </p:spPr>
        <p:txBody>
          <a:bodyPr vert="horz" lIns="68564" tIns="0" rIns="68564" bIns="0">
            <a:noAutofit/>
          </a:bodyPr>
          <a:lstStyle>
            <a:lvl1pPr algn="l" defTabSz="9139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i="0" kern="1200" cap="none">
                <a:solidFill>
                  <a:schemeClr val="accent1"/>
                </a:solidFill>
                <a:latin typeface="Calibri"/>
                <a:ea typeface="+mn-ea"/>
                <a:cs typeface="Calibri"/>
              </a:defRPr>
            </a:lvl1pPr>
          </a:lstStyle>
          <a:p>
            <a:r>
              <a:rPr lang="en-US" sz="2800" dirty="0">
                <a:latin typeface="Calibri" charset="0"/>
                <a:ea typeface="ＭＳ Ｐゴシック" charset="0"/>
                <a:cs typeface="ＭＳ Ｐゴシック" charset="0"/>
              </a:rPr>
              <a:t>Preparing for financial independence</a:t>
            </a:r>
            <a:endParaRPr lang="en-US" sz="2800" dirty="0"/>
          </a:p>
        </p:txBody>
      </p:sp>
      <p:pic>
        <p:nvPicPr>
          <p:cNvPr id="5" name="Picture 4" descr="519561925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" t="23090" r="1205" b="18356"/>
          <a:stretch/>
        </p:blipFill>
        <p:spPr>
          <a:xfrm>
            <a:off x="0" y="0"/>
            <a:ext cx="9144000" cy="3657600"/>
          </a:xfrm>
          <a:prstGeom prst="rect">
            <a:avLst/>
          </a:prstGeom>
        </p:spPr>
      </p:pic>
      <p:pic>
        <p:nvPicPr>
          <p:cNvPr id="6" name="Picture 5" descr="SuncoastCU_logo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4870450"/>
            <a:ext cx="1968500" cy="55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06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k150084rke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0" r="10358"/>
          <a:stretch/>
        </p:blipFill>
        <p:spPr>
          <a:xfrm>
            <a:off x="4699012" y="0"/>
            <a:ext cx="4444988" cy="5715000"/>
          </a:xfrm>
          <a:prstGeom prst="rect">
            <a:avLst/>
          </a:prstGeom>
        </p:spPr>
      </p:pic>
      <p:sp>
        <p:nvSpPr>
          <p:cNvPr id="15" name="Content Placeholder 14"/>
          <p:cNvSpPr>
            <a:spLocks noGrp="1"/>
          </p:cNvSpPr>
          <p:nvPr>
            <p:ph type="body" sz="quarter" idx="21"/>
          </p:nvPr>
        </p:nvSpPr>
        <p:spPr>
          <a:xfrm>
            <a:off x="379415" y="1178281"/>
            <a:ext cx="4319588" cy="3788834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numCol="1" spcCol="269933">
            <a:noAutofit/>
          </a:bodyPr>
          <a:lstStyle/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en-US" sz="24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Know how much you can really afford</a:t>
            </a:r>
          </a:p>
          <a:p>
            <a:pPr>
              <a:lnSpc>
                <a:spcPct val="100000"/>
              </a:lnSpc>
              <a:tabLst>
                <a:tab pos="536575" algn="l"/>
              </a:tabLst>
            </a:pPr>
            <a:r>
              <a:rPr lang="en-US" sz="2000" i="1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	- Revisit budget</a:t>
            </a:r>
          </a:p>
          <a:p>
            <a:pPr>
              <a:lnSpc>
                <a:spcPct val="100000"/>
              </a:lnSpc>
              <a:tabLst>
                <a:tab pos="536575" algn="l"/>
              </a:tabLst>
            </a:pPr>
            <a:r>
              <a:rPr lang="en-US" sz="2000" i="1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	- Monthly payment, insurance, 	  maintenance and repairs, gas, 	  and parking </a:t>
            </a:r>
          </a:p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en-US" sz="24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The more you borrow (finance), the more the vehicle will cost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79009" y="585616"/>
            <a:ext cx="4320003" cy="423333"/>
          </a:xfrm>
        </p:spPr>
        <p:txBody>
          <a:bodyPr/>
          <a:lstStyle/>
          <a:p>
            <a:r>
              <a:rPr lang="en-US" sz="3200" dirty="0"/>
              <a:t>Buying a Vehicle</a:t>
            </a:r>
          </a:p>
        </p:txBody>
      </p:sp>
      <p:pic>
        <p:nvPicPr>
          <p:cNvPr id="6" name="Picture 5" descr="SuncoastCU_logo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991" y="5179220"/>
            <a:ext cx="1210545" cy="34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19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wipe dir="r"/>
      </p:transition>
    </mc:Choice>
    <mc:Fallback xmlns="">
      <p:transition xmlns:p14="http://schemas.microsoft.com/office/powerpoint/2010/main" spd="med">
        <p:wipe dir="r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/>
          <p:cNvSpPr>
            <a:spLocks noGrp="1"/>
          </p:cNvSpPr>
          <p:nvPr>
            <p:ph type="body" sz="quarter" idx="21"/>
          </p:nvPr>
        </p:nvSpPr>
        <p:spPr>
          <a:xfrm>
            <a:off x="393528" y="1347613"/>
            <a:ext cx="3628139" cy="2095498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numCol="1" spcCol="269933">
            <a:noAutofit/>
          </a:bodyPr>
          <a:lstStyle/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en-US" sz="24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Make as large a down payment as possible</a:t>
            </a:r>
          </a:p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en-US" sz="24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Compare the</a:t>
            </a:r>
            <a:br>
              <a:rPr lang="en-US" sz="24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financing deals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3122" y="754948"/>
            <a:ext cx="4320003" cy="423333"/>
          </a:xfrm>
        </p:spPr>
        <p:txBody>
          <a:bodyPr/>
          <a:lstStyle/>
          <a:p>
            <a:r>
              <a:rPr lang="en-US" sz="3200" dirty="0"/>
              <a:t>Buying a Vehicle</a:t>
            </a:r>
          </a:p>
        </p:txBody>
      </p:sp>
      <p:pic>
        <p:nvPicPr>
          <p:cNvPr id="8" name="Picture 7" descr="stk150084rke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0" r="10358"/>
          <a:stretch/>
        </p:blipFill>
        <p:spPr>
          <a:xfrm>
            <a:off x="4699012" y="0"/>
            <a:ext cx="4444988" cy="5715000"/>
          </a:xfrm>
          <a:prstGeom prst="rect">
            <a:avLst/>
          </a:prstGeom>
        </p:spPr>
      </p:pic>
      <p:pic>
        <p:nvPicPr>
          <p:cNvPr id="6" name="Picture 5" descr="SuncoastCU_logo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991" y="5179220"/>
            <a:ext cx="1210545" cy="34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67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wipe dir="r"/>
      </p:transition>
    </mc:Choice>
    <mc:Fallback xmlns="">
      <p:transition xmlns:p14="http://schemas.microsoft.com/office/powerpoint/2010/main" spd="med">
        <p:wipe dir="r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/>
          <p:cNvSpPr>
            <a:spLocks noGrp="1"/>
          </p:cNvSpPr>
          <p:nvPr>
            <p:ph type="body" sz="quarter" idx="21"/>
          </p:nvPr>
        </p:nvSpPr>
        <p:spPr>
          <a:xfrm>
            <a:off x="4925182" y="1735668"/>
            <a:ext cx="4001669" cy="2906889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numCol="1" spcCol="269933">
            <a:noAutofit/>
          </a:bodyPr>
          <a:lstStyle/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en-US" sz="24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Have your own checking and savings account</a:t>
            </a:r>
          </a:p>
          <a:p>
            <a:pPr>
              <a:lnSpc>
                <a:spcPct val="100000"/>
              </a:lnSpc>
            </a:pP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924776" y="599726"/>
            <a:ext cx="3572103" cy="994831"/>
          </a:xfrm>
        </p:spPr>
        <p:txBody>
          <a:bodyPr/>
          <a:lstStyle/>
          <a:p>
            <a:r>
              <a:rPr lang="en-US" sz="3200" dirty="0"/>
              <a:t>Checking and Savings Accounts</a:t>
            </a:r>
          </a:p>
        </p:txBody>
      </p:sp>
      <p:pic>
        <p:nvPicPr>
          <p:cNvPr id="4" name="Picture 3" descr="180799345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6" r="4977" b="15113"/>
          <a:stretch/>
        </p:blipFill>
        <p:spPr>
          <a:xfrm>
            <a:off x="406" y="0"/>
            <a:ext cx="4572000" cy="5715000"/>
          </a:xfrm>
          <a:prstGeom prst="rect">
            <a:avLst/>
          </a:prstGeom>
        </p:spPr>
      </p:pic>
      <p:pic>
        <p:nvPicPr>
          <p:cNvPr id="6" name="Picture 5" descr="SuncoastCU_logo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442" y="5178187"/>
            <a:ext cx="1210545" cy="34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36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wipe dir="r"/>
      </p:transition>
    </mc:Choice>
    <mc:Fallback xmlns="">
      <p:transition xmlns:p14="http://schemas.microsoft.com/office/powerpoint/2010/main" spd="med">
        <p:wipe dir="r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Nadpis 20"/>
          <p:cNvSpPr>
            <a:spLocks noGrp="1"/>
          </p:cNvSpPr>
          <p:nvPr>
            <p:ph type="title"/>
          </p:nvPr>
        </p:nvSpPr>
        <p:spPr>
          <a:xfrm>
            <a:off x="446090" y="584203"/>
            <a:ext cx="7707311" cy="423333"/>
          </a:xfrm>
        </p:spPr>
        <p:txBody>
          <a:bodyPr/>
          <a:lstStyle/>
          <a:p>
            <a:r>
              <a:rPr lang="en-US" sz="3600" dirty="0">
                <a:ea typeface="ＭＳ Ｐゴシック" charset="0"/>
              </a:rPr>
              <a:t>Managing a Checking Account</a:t>
            </a:r>
            <a:endParaRPr lang="en-US" sz="3600" dirty="0"/>
          </a:p>
        </p:txBody>
      </p:sp>
      <p:sp>
        <p:nvSpPr>
          <p:cNvPr id="25" name="Zástupný symbol textu 24"/>
          <p:cNvSpPr>
            <a:spLocks noGrp="1"/>
          </p:cNvSpPr>
          <p:nvPr>
            <p:ph type="body" sz="quarter" idx="22"/>
          </p:nvPr>
        </p:nvSpPr>
        <p:spPr>
          <a:xfrm>
            <a:off x="445558" y="1571164"/>
            <a:ext cx="2389101" cy="3099621"/>
          </a:xfrm>
        </p:spPr>
        <p:txBody>
          <a:bodyPr/>
          <a:lstStyle/>
          <a:p>
            <a:pPr>
              <a:defRPr/>
            </a:pPr>
            <a:r>
              <a:rPr lang="en-US" sz="2000" dirty="0">
                <a:solidFill>
                  <a:srgbClr val="003965"/>
                </a:solidFill>
                <a:latin typeface="Calibri"/>
                <a:cs typeface="Calibri"/>
              </a:rPr>
              <a:t>Always know how much is in your account </a:t>
            </a:r>
          </a:p>
        </p:txBody>
      </p:sp>
      <p:sp>
        <p:nvSpPr>
          <p:cNvPr id="30" name="Zástupný symbol textu 29"/>
          <p:cNvSpPr>
            <a:spLocks noGrp="1"/>
          </p:cNvSpPr>
          <p:nvPr>
            <p:ph type="body" sz="quarter" idx="30"/>
          </p:nvPr>
        </p:nvSpPr>
        <p:spPr>
          <a:xfrm>
            <a:off x="3170113" y="2102407"/>
            <a:ext cx="2855332" cy="2568378"/>
          </a:xfrm>
        </p:spPr>
        <p:txBody>
          <a:bodyPr>
            <a:noAutofit/>
          </a:bodyPr>
          <a:lstStyle/>
          <a:p>
            <a:pPr algn="l">
              <a:spcBef>
                <a:spcPts val="400"/>
              </a:spcBef>
              <a:defRPr/>
            </a:pPr>
            <a:r>
              <a:rPr lang="en-US" sz="1800" dirty="0">
                <a:latin typeface="Calibri"/>
                <a:cs typeface="Calibri"/>
              </a:rPr>
              <a:t>- Use overdraft protection</a:t>
            </a:r>
          </a:p>
          <a:p>
            <a:pPr algn="l">
              <a:spcBef>
                <a:spcPts val="400"/>
              </a:spcBef>
              <a:defRPr/>
            </a:pPr>
            <a:r>
              <a:rPr lang="en-US" sz="1800" dirty="0">
                <a:latin typeface="Calibri"/>
                <a:cs typeface="Calibri"/>
              </a:rPr>
              <a:t>- Keep track of deposits,   </a:t>
            </a:r>
            <a:br>
              <a:rPr lang="en-US" sz="1800" dirty="0">
                <a:latin typeface="Calibri"/>
                <a:cs typeface="Calibri"/>
              </a:rPr>
            </a:br>
            <a:r>
              <a:rPr lang="en-US" sz="1800" dirty="0">
                <a:latin typeface="Calibri"/>
                <a:cs typeface="Calibri"/>
              </a:rPr>
              <a:t>  checks, ATM withdrawals, </a:t>
            </a:r>
            <a:br>
              <a:rPr lang="en-US" sz="1800" dirty="0">
                <a:latin typeface="Calibri"/>
                <a:cs typeface="Calibri"/>
              </a:rPr>
            </a:br>
            <a:r>
              <a:rPr lang="en-US" sz="1800" dirty="0">
                <a:latin typeface="Calibri"/>
                <a:cs typeface="Calibri"/>
              </a:rPr>
              <a:t>  and fees </a:t>
            </a:r>
          </a:p>
          <a:p>
            <a:pPr algn="l">
              <a:spcBef>
                <a:spcPts val="400"/>
              </a:spcBef>
              <a:defRPr/>
            </a:pPr>
            <a:r>
              <a:rPr lang="en-US" sz="1800" dirty="0">
                <a:latin typeface="Calibri"/>
                <a:cs typeface="Calibri"/>
              </a:rPr>
              <a:t>- Never write a check for </a:t>
            </a:r>
            <a:br>
              <a:rPr lang="en-US" sz="1800" dirty="0">
                <a:latin typeface="Calibri"/>
                <a:cs typeface="Calibri"/>
              </a:rPr>
            </a:br>
            <a:r>
              <a:rPr lang="en-US" sz="1800" dirty="0">
                <a:latin typeface="Calibri"/>
                <a:cs typeface="Calibri"/>
              </a:rPr>
              <a:t>  more than you have in </a:t>
            </a:r>
            <a:br>
              <a:rPr lang="en-US" sz="1800" dirty="0">
                <a:latin typeface="Calibri"/>
                <a:cs typeface="Calibri"/>
              </a:rPr>
            </a:br>
            <a:r>
              <a:rPr lang="en-US" sz="1800" dirty="0">
                <a:latin typeface="Calibri"/>
                <a:cs typeface="Calibri"/>
              </a:rPr>
              <a:t>  your account</a:t>
            </a:r>
          </a:p>
        </p:txBody>
      </p:sp>
      <p:sp>
        <p:nvSpPr>
          <p:cNvPr id="29" name="Zástupný symbol textu 28"/>
          <p:cNvSpPr>
            <a:spLocks noGrp="1"/>
          </p:cNvSpPr>
          <p:nvPr>
            <p:ph type="body" sz="quarter" idx="29"/>
          </p:nvPr>
        </p:nvSpPr>
        <p:spPr>
          <a:xfrm>
            <a:off x="3170159" y="1563878"/>
            <a:ext cx="2855286" cy="650453"/>
          </a:xfrm>
        </p:spPr>
        <p:txBody>
          <a:bodyPr/>
          <a:lstStyle/>
          <a:p>
            <a:pPr>
              <a:defRPr/>
            </a:pPr>
            <a:r>
              <a:rPr lang="en-US" sz="2000" dirty="0">
                <a:solidFill>
                  <a:srgbClr val="003965"/>
                </a:solidFill>
                <a:latin typeface="Calibri"/>
                <a:cs typeface="Calibri"/>
              </a:rPr>
              <a:t>Don’t “bounce” checks</a:t>
            </a:r>
          </a:p>
        </p:txBody>
      </p:sp>
      <p:sp>
        <p:nvSpPr>
          <p:cNvPr id="31" name="Zástupný symbol textu 30"/>
          <p:cNvSpPr>
            <a:spLocks noGrp="1"/>
          </p:cNvSpPr>
          <p:nvPr>
            <p:ph type="body" sz="quarter" idx="31"/>
          </p:nvPr>
        </p:nvSpPr>
        <p:spPr>
          <a:xfrm>
            <a:off x="6276440" y="1563877"/>
            <a:ext cx="2615560" cy="1978020"/>
          </a:xfrm>
        </p:spPr>
        <p:txBody>
          <a:bodyPr/>
          <a:lstStyle/>
          <a:p>
            <a:pPr>
              <a:defRPr/>
            </a:pPr>
            <a:r>
              <a:rPr lang="en-US" sz="2000" dirty="0">
                <a:solidFill>
                  <a:srgbClr val="003965"/>
                </a:solidFill>
                <a:latin typeface="Calibri"/>
                <a:cs typeface="Calibri"/>
              </a:rPr>
              <a:t>Read statements for accuracy; dispute errors immediately</a:t>
            </a:r>
          </a:p>
        </p:txBody>
      </p:sp>
      <p:sp>
        <p:nvSpPr>
          <p:cNvPr id="68" name="Obdĺžnik 67"/>
          <p:cNvSpPr/>
          <p:nvPr/>
        </p:nvSpPr>
        <p:spPr>
          <a:xfrm>
            <a:off x="3169585" y="1480198"/>
            <a:ext cx="2855860" cy="90965"/>
          </a:xfrm>
          <a:prstGeom prst="rect">
            <a:avLst/>
          </a:prstGeom>
          <a:solidFill>
            <a:srgbClr val="006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8" rIns="91418" bIns="45708" rtlCol="0" anchor="ctr"/>
          <a:lstStyle/>
          <a:p>
            <a:pPr algn="ctr"/>
            <a:endParaRPr lang="en-US" sz="2400"/>
          </a:p>
        </p:txBody>
      </p:sp>
      <p:sp>
        <p:nvSpPr>
          <p:cNvPr id="69" name="Obdĺžnik 68"/>
          <p:cNvSpPr/>
          <p:nvPr/>
        </p:nvSpPr>
        <p:spPr>
          <a:xfrm>
            <a:off x="6276968" y="1480199"/>
            <a:ext cx="2615032" cy="75260"/>
          </a:xfrm>
          <a:prstGeom prst="rect">
            <a:avLst/>
          </a:prstGeom>
          <a:solidFill>
            <a:srgbClr val="003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8" rIns="91418" bIns="45708" rtlCol="0" anchor="ctr"/>
          <a:lstStyle/>
          <a:p>
            <a:pPr algn="ctr"/>
            <a:endParaRPr lang="en-US" sz="2400"/>
          </a:p>
        </p:txBody>
      </p:sp>
      <p:sp>
        <p:nvSpPr>
          <p:cNvPr id="72" name="Obdĺžnik 71"/>
          <p:cNvSpPr/>
          <p:nvPr/>
        </p:nvSpPr>
        <p:spPr>
          <a:xfrm>
            <a:off x="446090" y="1487486"/>
            <a:ext cx="2388569" cy="75261"/>
          </a:xfrm>
          <a:prstGeom prst="rect">
            <a:avLst/>
          </a:prstGeom>
          <a:solidFill>
            <a:srgbClr val="54B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8" rIns="91418" bIns="45708" rtlCol="0" anchor="ctr"/>
          <a:lstStyle/>
          <a:p>
            <a:pPr algn="ctr"/>
            <a:endParaRPr lang="en-US" sz="2400"/>
          </a:p>
        </p:txBody>
      </p:sp>
      <p:pic>
        <p:nvPicPr>
          <p:cNvPr id="11" name="Picture 10" descr="SuncoastCU_logo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442" y="5178187"/>
            <a:ext cx="1210545" cy="34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1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07223" y="682980"/>
            <a:ext cx="7901399" cy="423333"/>
          </a:xfrm>
        </p:spPr>
        <p:txBody>
          <a:bodyPr/>
          <a:lstStyle/>
          <a:p>
            <a:r>
              <a:rPr lang="en-US" sz="3600" dirty="0">
                <a:ea typeface="ＭＳ Ｐゴシック" charset="0"/>
              </a:rPr>
              <a:t>Using Your ATM/Debit Card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366891" y="1821744"/>
            <a:ext cx="2074333" cy="1079999"/>
          </a:xfrm>
          <a:prstGeom prst="rect">
            <a:avLst/>
          </a:prstGeom>
          <a:solidFill>
            <a:srgbClr val="0039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251938" tIns="0" rIns="251938" bIns="0" rtlCol="0" anchor="ctr" anchorCtr="0"/>
          <a:lstStyle/>
          <a:p>
            <a:pPr>
              <a:defRPr/>
            </a:pPr>
            <a:r>
              <a:rPr lang="en-US" sz="2400" dirty="0">
                <a:latin typeface="Calibri"/>
                <a:cs typeface="Calibri"/>
              </a:rPr>
              <a:t>ATM Card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66891" y="3071144"/>
            <a:ext cx="2074333" cy="1079999"/>
          </a:xfrm>
          <a:prstGeom prst="rect">
            <a:avLst/>
          </a:prstGeom>
          <a:solidFill>
            <a:srgbClr val="0039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251938" tIns="0" rIns="251938" bIns="0" rtlCol="0" anchor="ctr" anchorCtr="0"/>
          <a:lstStyle/>
          <a:p>
            <a:pPr>
              <a:defRPr/>
            </a:pPr>
            <a:r>
              <a:rPr lang="en-US" sz="2400" dirty="0">
                <a:latin typeface="Calibri"/>
                <a:cs typeface="Calibri"/>
              </a:rPr>
              <a:t>Debit Card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441223" y="1822262"/>
            <a:ext cx="3429000" cy="10795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54000" lvl="1">
              <a:defRPr/>
            </a:pPr>
            <a:r>
              <a:rPr lang="en-US" i="1" dirty="0">
                <a:solidFill>
                  <a:schemeClr val="tx2"/>
                </a:solidFill>
                <a:latin typeface="Calibri"/>
                <a:cs typeface="Calibri"/>
              </a:rPr>
              <a:t>Use for withdrawals, deposits, transferring money, and obtaining balance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441224" y="3071143"/>
            <a:ext cx="3429001" cy="10795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54000" lvl="1">
              <a:defRPr/>
            </a:pPr>
            <a:r>
              <a:rPr lang="en-US" i="1" dirty="0">
                <a:solidFill>
                  <a:schemeClr val="tx2"/>
                </a:solidFill>
                <a:latin typeface="Calibri"/>
                <a:cs typeface="Calibri"/>
              </a:rPr>
              <a:t>Use at ATM and stores – </a:t>
            </a:r>
            <a:br>
              <a:rPr lang="en-US" i="1" dirty="0">
                <a:solidFill>
                  <a:schemeClr val="tx2"/>
                </a:solidFill>
                <a:latin typeface="Calibri"/>
                <a:cs typeface="Calibri"/>
              </a:rPr>
            </a:br>
            <a:r>
              <a:rPr lang="en-US" i="1" dirty="0">
                <a:solidFill>
                  <a:schemeClr val="tx2"/>
                </a:solidFill>
                <a:latin typeface="Calibri"/>
                <a:cs typeface="Calibri"/>
              </a:rPr>
              <a:t>Money automatically </a:t>
            </a:r>
            <a:br>
              <a:rPr lang="en-US" i="1" dirty="0">
                <a:solidFill>
                  <a:schemeClr val="tx2"/>
                </a:solidFill>
                <a:latin typeface="Calibri"/>
                <a:cs typeface="Calibri"/>
              </a:rPr>
            </a:br>
            <a:r>
              <a:rPr lang="en-US" i="1" dirty="0">
                <a:solidFill>
                  <a:schemeClr val="tx2"/>
                </a:solidFill>
                <a:latin typeface="Calibri"/>
                <a:cs typeface="Calibri"/>
              </a:rPr>
              <a:t>deducted from account</a:t>
            </a:r>
          </a:p>
        </p:txBody>
      </p:sp>
      <p:sp>
        <p:nvSpPr>
          <p:cNvPr id="19" name="Subtitle 1"/>
          <p:cNvSpPr txBox="1">
            <a:spLocks/>
          </p:cNvSpPr>
          <p:nvPr/>
        </p:nvSpPr>
        <p:spPr>
          <a:xfrm>
            <a:off x="6124222" y="1821744"/>
            <a:ext cx="2667000" cy="26938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3911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1pPr>
            <a:lvl2pPr marL="456947" indent="0" algn="l" defTabSz="9139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2pPr>
            <a:lvl3pPr marL="913911" indent="0" algn="l" defTabSz="9139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3pPr>
            <a:lvl4pPr marL="1370867" indent="0" algn="l" defTabSz="9139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4pPr>
            <a:lvl5pPr marL="1827821" indent="0" algn="l" defTabSz="9139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5pPr>
            <a:lvl6pPr marL="2513249" indent="-228476" algn="l" defTabSz="9139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206" indent="-228476" algn="l" defTabSz="9139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160" indent="-228476" algn="l" defTabSz="9139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116" indent="-228476" algn="l" defTabSz="9139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/>
              <a:buChar char="•"/>
              <a:tabLst>
                <a:tab pos="117475" algn="l"/>
              </a:tabLst>
            </a:pPr>
            <a:r>
              <a:rPr lang="en-US" sz="20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Memorize PIN</a:t>
            </a:r>
          </a:p>
          <a:p>
            <a:pPr marL="342900" indent="-342900">
              <a:buFont typeface="Arial"/>
              <a:buChar char="•"/>
              <a:tabLst>
                <a:tab pos="117475" algn="l"/>
              </a:tabLst>
            </a:pPr>
            <a:r>
              <a:rPr lang="en-US" sz="20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Never share card</a:t>
            </a:r>
          </a:p>
          <a:p>
            <a:pPr marL="342900" indent="-342900">
              <a:buFont typeface="Arial"/>
              <a:buChar char="•"/>
              <a:tabLst>
                <a:tab pos="117475" algn="l"/>
              </a:tabLst>
            </a:pPr>
            <a:r>
              <a:rPr lang="en-US" sz="20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Contact financial institution immediately if</a:t>
            </a:r>
            <a:br>
              <a:rPr lang="en-US" sz="20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20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lost or stolen</a:t>
            </a:r>
          </a:p>
        </p:txBody>
      </p:sp>
      <p:pic>
        <p:nvPicPr>
          <p:cNvPr id="9" name="Picture 8" descr="SuncoastCU_logo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442" y="5178187"/>
            <a:ext cx="1210545" cy="34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95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81063297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8" r="25690"/>
          <a:stretch/>
        </p:blipFill>
        <p:spPr>
          <a:xfrm>
            <a:off x="4572000" y="0"/>
            <a:ext cx="4572000" cy="5715000"/>
          </a:xfrm>
          <a:prstGeom prst="rect">
            <a:avLst/>
          </a:prstGeom>
        </p:spPr>
      </p:pic>
      <p:sp>
        <p:nvSpPr>
          <p:cNvPr id="15" name="Content Placeholder 14"/>
          <p:cNvSpPr>
            <a:spLocks noGrp="1"/>
          </p:cNvSpPr>
          <p:nvPr>
            <p:ph type="body" sz="quarter" idx="21"/>
          </p:nvPr>
        </p:nvSpPr>
        <p:spPr>
          <a:xfrm>
            <a:off x="251997" y="1322215"/>
            <a:ext cx="4319588" cy="4392786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numCol="1" spcCol="269933">
            <a:noAutofit/>
          </a:bodyPr>
          <a:lstStyle/>
          <a:p>
            <a:pPr marL="342900" indent="-342900">
              <a:lnSpc>
                <a:spcPct val="100000"/>
              </a:lnSpc>
              <a:buFont typeface="Arial"/>
              <a:buChar char="•"/>
              <a:tabLst>
                <a:tab pos="117475" algn="l"/>
              </a:tabLst>
            </a:pPr>
            <a:r>
              <a:rPr lang="en-US" sz="24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Like a short-term loan </a:t>
            </a:r>
          </a:p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en-US" sz="24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To avoid delinquency, when bill comes can either </a:t>
            </a:r>
          </a:p>
          <a:p>
            <a:pPr>
              <a:lnSpc>
                <a:spcPct val="100000"/>
              </a:lnSpc>
              <a:tabLst>
                <a:tab pos="536575" algn="l"/>
              </a:tabLst>
            </a:pPr>
            <a:r>
              <a:rPr lang="en-US" sz="1800" i="1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	- Repay in full</a:t>
            </a:r>
          </a:p>
          <a:p>
            <a:pPr>
              <a:lnSpc>
                <a:spcPct val="100000"/>
              </a:lnSpc>
              <a:tabLst>
                <a:tab pos="536575" algn="l"/>
              </a:tabLst>
            </a:pPr>
            <a:r>
              <a:rPr lang="en-US" sz="1800" i="1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	- Pay less than full balance </a:t>
            </a:r>
            <a:br>
              <a:rPr lang="en-US" sz="1800" i="1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1800" i="1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	  (at least minimum)</a:t>
            </a:r>
          </a:p>
          <a:p>
            <a:pPr>
              <a:lnSpc>
                <a:spcPct val="100000"/>
              </a:lnSpc>
              <a:tabLst>
                <a:tab pos="536575" algn="l"/>
              </a:tabLst>
            </a:pPr>
            <a:r>
              <a:rPr lang="en-US" sz="1800" i="1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	     - Remaining sum carries </a:t>
            </a:r>
          </a:p>
          <a:p>
            <a:pPr>
              <a:lnSpc>
                <a:spcPct val="100000"/>
              </a:lnSpc>
              <a:tabLst>
                <a:tab pos="536575" algn="l"/>
              </a:tabLst>
            </a:pPr>
            <a:r>
              <a:rPr lang="en-US" sz="1800" i="1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		over to next month </a:t>
            </a:r>
          </a:p>
          <a:p>
            <a:pPr>
              <a:lnSpc>
                <a:spcPct val="100000"/>
              </a:lnSpc>
              <a:tabLst>
                <a:tab pos="536575" algn="l"/>
              </a:tabLst>
            </a:pPr>
            <a:r>
              <a:rPr lang="en-US" sz="1800" i="1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	     - Interest added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997" y="502684"/>
            <a:ext cx="4370802" cy="1084815"/>
          </a:xfrm>
        </p:spPr>
        <p:txBody>
          <a:bodyPr/>
          <a:lstStyle/>
          <a:p>
            <a:r>
              <a:rPr lang="en-US" sz="3600" dirty="0"/>
              <a:t>Credit Cards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451057" y="236109"/>
            <a:ext cx="461962" cy="442913"/>
          </a:xfrm>
          <a:prstGeom prst="wedgeRectCallout">
            <a:avLst/>
          </a:prstGeom>
        </p:spPr>
        <p:txBody>
          <a:bodyPr/>
          <a:lstStyle/>
          <a:p>
            <a:pPr defTabSz="685783"/>
            <a:fld id="{77513DED-9F41-6D4C-AADB-00EAAC4B4386}" type="slidenum">
              <a:rPr lang="sk-SK" smtClean="0"/>
              <a:pPr defTabSz="685783"/>
              <a:t>15</a:t>
            </a:fld>
            <a:endParaRPr lang="sk-SK"/>
          </a:p>
        </p:txBody>
      </p:sp>
      <p:pic>
        <p:nvPicPr>
          <p:cNvPr id="8" name="Picture 7" descr="SuncoastCU_logo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5178187"/>
            <a:ext cx="1210545" cy="34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17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/>
          <p:cNvSpPr>
            <a:spLocks noGrp="1"/>
          </p:cNvSpPr>
          <p:nvPr>
            <p:ph type="body" sz="quarter" idx="21"/>
          </p:nvPr>
        </p:nvSpPr>
        <p:spPr>
          <a:xfrm>
            <a:off x="251997" y="1322215"/>
            <a:ext cx="4319588" cy="4392786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numCol="1" spcCol="269933">
            <a:noAutofit/>
          </a:bodyPr>
          <a:lstStyle/>
          <a:p>
            <a:pPr marL="342900" indent="-342900">
              <a:lnSpc>
                <a:spcPct val="100000"/>
              </a:lnSpc>
              <a:buFont typeface="Arial"/>
              <a:buChar char="•"/>
              <a:tabLst>
                <a:tab pos="117475" algn="l"/>
              </a:tabLst>
            </a:pPr>
            <a:r>
              <a:rPr lang="en-US" sz="24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Credit reporting bureaus: </a:t>
            </a:r>
            <a:r>
              <a:rPr lang="en-US" sz="2400" dirty="0" err="1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TransUnion</a:t>
            </a:r>
            <a:r>
              <a:rPr lang="en-US" sz="24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, Experian </a:t>
            </a:r>
            <a:br>
              <a:rPr lang="en-US" sz="24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and Equifax </a:t>
            </a:r>
          </a:p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en-US" sz="24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On reports </a:t>
            </a: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536575" algn="l"/>
              </a:tabLst>
            </a:pPr>
            <a:r>
              <a:rPr lang="en-US" sz="1800" i="1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	- Date account opened</a:t>
            </a: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536575" algn="l"/>
              </a:tabLst>
            </a:pPr>
            <a:r>
              <a:rPr lang="en-US" sz="1800" i="1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	- Late payments</a:t>
            </a: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536575" algn="l"/>
              </a:tabLst>
            </a:pPr>
            <a:r>
              <a:rPr lang="en-US" sz="1800" i="1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	- Collection accounts</a:t>
            </a: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536575" algn="l"/>
              </a:tabLst>
            </a:pPr>
            <a:r>
              <a:rPr lang="en-US" sz="1800" i="1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	- Current amount owed</a:t>
            </a: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536575" algn="l"/>
              </a:tabLst>
            </a:pPr>
            <a:r>
              <a:rPr lang="en-US" sz="1800" i="1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	- Credit limits</a:t>
            </a: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536575" algn="l"/>
              </a:tabLst>
            </a:pPr>
            <a:r>
              <a:rPr lang="en-US" sz="1800" i="1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	- Debt-related lawsuits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536575" algn="l"/>
              </a:tabLst>
            </a:pPr>
            <a:r>
              <a:rPr lang="en-US" sz="24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Check reports </a:t>
            </a:r>
            <a:br>
              <a:rPr lang="en-US" sz="24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for errors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997" y="502684"/>
            <a:ext cx="4370802" cy="1084815"/>
          </a:xfrm>
        </p:spPr>
        <p:txBody>
          <a:bodyPr/>
          <a:lstStyle/>
          <a:p>
            <a:r>
              <a:rPr lang="en-US" sz="3600" dirty="0"/>
              <a:t>Credit History</a:t>
            </a:r>
          </a:p>
        </p:txBody>
      </p:sp>
      <p:pic>
        <p:nvPicPr>
          <p:cNvPr id="10" name="Picture 9" descr="481063297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8" r="25690"/>
          <a:stretch/>
        </p:blipFill>
        <p:spPr>
          <a:xfrm>
            <a:off x="4572000" y="0"/>
            <a:ext cx="4572000" cy="5715000"/>
          </a:xfrm>
          <a:prstGeom prst="rect">
            <a:avLst/>
          </a:prstGeom>
        </p:spPr>
      </p:pic>
      <p:pic>
        <p:nvPicPr>
          <p:cNvPr id="6" name="Picture 5" descr="SuncoastCU_logo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5178187"/>
            <a:ext cx="1210545" cy="34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54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/>
          <p:cNvSpPr>
            <a:spLocks noGrp="1"/>
          </p:cNvSpPr>
          <p:nvPr>
            <p:ph type="body" sz="quarter" idx="21"/>
          </p:nvPr>
        </p:nvSpPr>
        <p:spPr>
          <a:xfrm>
            <a:off x="251997" y="1322215"/>
            <a:ext cx="4319588" cy="4392786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numCol="1" spcCol="269933">
            <a:noAutofit/>
          </a:bodyPr>
          <a:lstStyle/>
          <a:p>
            <a:pPr marL="342900" indent="-342900">
              <a:lnSpc>
                <a:spcPct val="100000"/>
              </a:lnSpc>
              <a:buFont typeface="Arial"/>
              <a:buChar char="•"/>
              <a:tabLst>
                <a:tab pos="117475" algn="l"/>
              </a:tabLst>
            </a:pPr>
            <a:r>
              <a:rPr lang="en-US" sz="24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Mathematical risk assessment 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4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Need good score for</a:t>
            </a:r>
          </a:p>
          <a:p>
            <a:pPr>
              <a:lnSpc>
                <a:spcPct val="100000"/>
              </a:lnSpc>
              <a:spcBef>
                <a:spcPts val="600"/>
              </a:spcBef>
              <a:tabLst>
                <a:tab pos="536575" algn="l"/>
              </a:tabLst>
            </a:pPr>
            <a:r>
              <a:rPr lang="en-US" sz="1800" i="1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	- Buying a vehicle</a:t>
            </a:r>
          </a:p>
          <a:p>
            <a:pPr>
              <a:lnSpc>
                <a:spcPct val="100000"/>
              </a:lnSpc>
              <a:spcBef>
                <a:spcPts val="600"/>
              </a:spcBef>
              <a:tabLst>
                <a:tab pos="536575" algn="l"/>
              </a:tabLst>
            </a:pPr>
            <a:r>
              <a:rPr lang="en-US" sz="1800" i="1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	- Getting a cell phone</a:t>
            </a:r>
          </a:p>
          <a:p>
            <a:pPr>
              <a:lnSpc>
                <a:spcPct val="100000"/>
              </a:lnSpc>
              <a:spcBef>
                <a:spcPts val="600"/>
              </a:spcBef>
              <a:tabLst>
                <a:tab pos="536575" algn="l"/>
              </a:tabLst>
            </a:pPr>
            <a:r>
              <a:rPr lang="en-US" sz="1800" i="1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	- Renting an apartment</a:t>
            </a:r>
          </a:p>
          <a:p>
            <a:pPr>
              <a:lnSpc>
                <a:spcPct val="100000"/>
              </a:lnSpc>
              <a:spcBef>
                <a:spcPts val="600"/>
              </a:spcBef>
              <a:tabLst>
                <a:tab pos="536575" algn="l"/>
              </a:tabLst>
            </a:pPr>
            <a:r>
              <a:rPr lang="en-US" sz="1800" i="1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	- Getting a job</a:t>
            </a:r>
          </a:p>
          <a:p>
            <a:pPr>
              <a:lnSpc>
                <a:spcPct val="100000"/>
              </a:lnSpc>
              <a:spcBef>
                <a:spcPts val="600"/>
              </a:spcBef>
              <a:tabLst>
                <a:tab pos="536575" algn="l"/>
              </a:tabLst>
            </a:pPr>
            <a:r>
              <a:rPr lang="en-US" sz="1800" i="1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	- Qualifying for low insurance rates</a:t>
            </a:r>
          </a:p>
          <a:p>
            <a:pPr>
              <a:lnSpc>
                <a:spcPct val="100000"/>
              </a:lnSpc>
              <a:spcBef>
                <a:spcPts val="600"/>
              </a:spcBef>
              <a:tabLst>
                <a:tab pos="536575" algn="l"/>
              </a:tabLst>
            </a:pPr>
            <a:r>
              <a:rPr lang="en-US" sz="1800" i="1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	- Buying a home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997" y="502684"/>
            <a:ext cx="4370802" cy="1084815"/>
          </a:xfrm>
        </p:spPr>
        <p:txBody>
          <a:bodyPr/>
          <a:lstStyle/>
          <a:p>
            <a:r>
              <a:rPr lang="en-US" sz="3600" dirty="0"/>
              <a:t>Credit Scores</a:t>
            </a:r>
          </a:p>
        </p:txBody>
      </p:sp>
      <p:pic>
        <p:nvPicPr>
          <p:cNvPr id="8" name="Picture 7" descr="481063297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8" r="25690"/>
          <a:stretch/>
        </p:blipFill>
        <p:spPr>
          <a:xfrm>
            <a:off x="4572000" y="0"/>
            <a:ext cx="4572000" cy="5715000"/>
          </a:xfrm>
          <a:prstGeom prst="rect">
            <a:avLst/>
          </a:prstGeom>
        </p:spPr>
      </p:pic>
      <p:pic>
        <p:nvPicPr>
          <p:cNvPr id="6" name="Picture 5" descr="SuncoastCU_logo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5178187"/>
            <a:ext cx="1210545" cy="34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63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/>
          <p:cNvSpPr>
            <a:spLocks noGrp="1"/>
          </p:cNvSpPr>
          <p:nvPr>
            <p:ph type="body" sz="quarter" idx="21"/>
          </p:nvPr>
        </p:nvSpPr>
        <p:spPr>
          <a:xfrm>
            <a:off x="251997" y="1322215"/>
            <a:ext cx="4319588" cy="4392786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numCol="1" spcCol="269933">
            <a:noAutofit/>
          </a:bodyPr>
          <a:lstStyle/>
          <a:p>
            <a:pPr marL="342900" indent="-342900">
              <a:lnSpc>
                <a:spcPct val="100000"/>
              </a:lnSpc>
              <a:buFont typeface="Arial"/>
              <a:buChar char="•"/>
              <a:tabLst>
                <a:tab pos="117475" algn="l"/>
              </a:tabLst>
            </a:pPr>
            <a:r>
              <a:rPr lang="en-US" sz="24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Unsecured credit card </a:t>
            </a:r>
          </a:p>
          <a:p>
            <a:pPr marL="342900" indent="-342900">
              <a:lnSpc>
                <a:spcPct val="100000"/>
              </a:lnSpc>
              <a:buFont typeface="Arial"/>
              <a:buChar char="•"/>
              <a:tabLst>
                <a:tab pos="117475" algn="l"/>
              </a:tabLst>
            </a:pPr>
            <a:r>
              <a:rPr lang="en-US" sz="24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Secured credit card </a:t>
            </a:r>
          </a:p>
          <a:p>
            <a:pPr marL="342900" indent="-342900">
              <a:lnSpc>
                <a:spcPct val="100000"/>
              </a:lnSpc>
              <a:buFont typeface="Arial"/>
              <a:buChar char="•"/>
              <a:tabLst>
                <a:tab pos="117475" algn="l"/>
              </a:tabLst>
            </a:pPr>
            <a:r>
              <a:rPr lang="en-US" sz="24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Charge card </a:t>
            </a:r>
          </a:p>
          <a:p>
            <a:pPr marL="342900" indent="-342900">
              <a:lnSpc>
                <a:spcPct val="100000"/>
              </a:lnSpc>
              <a:buFont typeface="Arial"/>
              <a:buChar char="•"/>
              <a:tabLst>
                <a:tab pos="117475" algn="l"/>
              </a:tabLst>
            </a:pPr>
            <a:r>
              <a:rPr lang="en-US" sz="24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Store/gas card </a:t>
            </a:r>
          </a:p>
          <a:p>
            <a:pPr marL="342900" indent="-342900">
              <a:lnSpc>
                <a:spcPct val="100000"/>
              </a:lnSpc>
              <a:buFont typeface="Arial"/>
              <a:buChar char="•"/>
              <a:tabLst>
                <a:tab pos="117475" algn="l"/>
              </a:tabLst>
            </a:pPr>
            <a:r>
              <a:rPr lang="en-US" sz="24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Debit card</a:t>
            </a:r>
          </a:p>
          <a:p>
            <a:pPr marL="342900" indent="-342900">
              <a:lnSpc>
                <a:spcPct val="100000"/>
              </a:lnSpc>
              <a:buFont typeface="Arial"/>
              <a:buChar char="•"/>
              <a:tabLst>
                <a:tab pos="117475" algn="l"/>
              </a:tabLst>
            </a:pPr>
            <a:r>
              <a:rPr lang="en-US" sz="24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Teen/prepaid card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997" y="502684"/>
            <a:ext cx="4370802" cy="1084815"/>
          </a:xfrm>
        </p:spPr>
        <p:txBody>
          <a:bodyPr/>
          <a:lstStyle/>
          <a:p>
            <a:r>
              <a:rPr lang="en-US" sz="3600" dirty="0"/>
              <a:t>Card Types</a:t>
            </a:r>
          </a:p>
        </p:txBody>
      </p:sp>
      <p:pic>
        <p:nvPicPr>
          <p:cNvPr id="8" name="Picture 7" descr="481063297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8" r="25690"/>
          <a:stretch/>
        </p:blipFill>
        <p:spPr>
          <a:xfrm>
            <a:off x="4572000" y="0"/>
            <a:ext cx="4572000" cy="5715000"/>
          </a:xfrm>
          <a:prstGeom prst="rect">
            <a:avLst/>
          </a:prstGeom>
        </p:spPr>
      </p:pic>
      <p:pic>
        <p:nvPicPr>
          <p:cNvPr id="6" name="Picture 5" descr="SuncoastCU_logo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5178187"/>
            <a:ext cx="1210545" cy="34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66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/>
          <p:cNvSpPr>
            <a:spLocks noGrp="1"/>
          </p:cNvSpPr>
          <p:nvPr>
            <p:ph type="body" sz="quarter" idx="21"/>
          </p:nvPr>
        </p:nvSpPr>
        <p:spPr>
          <a:xfrm>
            <a:off x="251997" y="1820332"/>
            <a:ext cx="4319588" cy="3894667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numCol="1" spcCol="269933">
            <a:noAutofit/>
          </a:bodyPr>
          <a:lstStyle/>
          <a:p>
            <a:pPr marL="342900" indent="-342900">
              <a:lnSpc>
                <a:spcPct val="100000"/>
              </a:lnSpc>
              <a:buFont typeface="Arial"/>
              <a:buChar char="•"/>
              <a:tabLst>
                <a:tab pos="117475" algn="l"/>
              </a:tabLst>
            </a:pPr>
            <a:r>
              <a:rPr lang="en-US" sz="24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Low APR</a:t>
            </a:r>
          </a:p>
          <a:p>
            <a:pPr marL="342900" indent="-342900">
              <a:lnSpc>
                <a:spcPct val="100000"/>
              </a:lnSpc>
              <a:buFont typeface="Arial"/>
              <a:buChar char="•"/>
              <a:tabLst>
                <a:tab pos="117475" algn="l"/>
              </a:tabLst>
            </a:pPr>
            <a:r>
              <a:rPr lang="en-US" sz="24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Long grace period</a:t>
            </a:r>
          </a:p>
          <a:p>
            <a:pPr marL="342900" indent="-342900">
              <a:lnSpc>
                <a:spcPct val="100000"/>
              </a:lnSpc>
              <a:buFont typeface="Arial"/>
              <a:buChar char="•"/>
              <a:tabLst>
                <a:tab pos="117475" algn="l"/>
              </a:tabLst>
            </a:pPr>
            <a:r>
              <a:rPr lang="en-US" sz="24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Low cash advance fees</a:t>
            </a:r>
          </a:p>
          <a:p>
            <a:pPr marL="342900" indent="-342900">
              <a:lnSpc>
                <a:spcPct val="100000"/>
              </a:lnSpc>
              <a:buFont typeface="Arial"/>
              <a:buChar char="•"/>
              <a:tabLst>
                <a:tab pos="117475" algn="l"/>
              </a:tabLst>
            </a:pPr>
            <a:r>
              <a:rPr lang="en-US" sz="24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No annual fee </a:t>
            </a:r>
          </a:p>
          <a:p>
            <a:pPr marL="342900" indent="-342900">
              <a:lnSpc>
                <a:spcPct val="100000"/>
              </a:lnSpc>
              <a:buFont typeface="Arial"/>
              <a:buChar char="•"/>
              <a:tabLst>
                <a:tab pos="117475" algn="l"/>
              </a:tabLst>
            </a:pPr>
            <a:r>
              <a:rPr lang="en-US" sz="24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Low penalty fees</a:t>
            </a:r>
          </a:p>
          <a:p>
            <a:pPr marL="342900" indent="-342900">
              <a:lnSpc>
                <a:spcPct val="100000"/>
              </a:lnSpc>
              <a:buFont typeface="Arial"/>
              <a:buChar char="•"/>
              <a:tabLst>
                <a:tab pos="117475" algn="l"/>
              </a:tabLst>
            </a:pPr>
            <a:r>
              <a:rPr lang="en-US" sz="24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No inactivity fees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997" y="502684"/>
            <a:ext cx="3642670" cy="1084815"/>
          </a:xfrm>
        </p:spPr>
        <p:txBody>
          <a:bodyPr/>
          <a:lstStyle/>
          <a:p>
            <a:r>
              <a:rPr lang="en-US" sz="3600" dirty="0"/>
              <a:t>What to Look for in a Credit Card</a:t>
            </a:r>
          </a:p>
        </p:txBody>
      </p:sp>
      <p:pic>
        <p:nvPicPr>
          <p:cNvPr id="8" name="Picture 7" descr="481063297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8" r="25690"/>
          <a:stretch/>
        </p:blipFill>
        <p:spPr>
          <a:xfrm>
            <a:off x="4572000" y="0"/>
            <a:ext cx="4572000" cy="5715000"/>
          </a:xfrm>
          <a:prstGeom prst="rect">
            <a:avLst/>
          </a:prstGeom>
        </p:spPr>
      </p:pic>
      <p:pic>
        <p:nvPicPr>
          <p:cNvPr id="6" name="Picture 5" descr="SuncoastCU_logo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5178187"/>
            <a:ext cx="1210545" cy="34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15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/>
          <p:cNvSpPr>
            <a:spLocks noGrp="1"/>
          </p:cNvSpPr>
          <p:nvPr>
            <p:ph type="body" sz="quarter" idx="21"/>
          </p:nvPr>
        </p:nvSpPr>
        <p:spPr>
          <a:xfrm>
            <a:off x="4922774" y="1732225"/>
            <a:ext cx="4319588" cy="2938249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Manage money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Prepare for future bills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Open/maintain checking </a:t>
            </a:r>
            <a:br>
              <a:rPr lang="en-US" sz="24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and savings accounts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Use credit wisely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922776" y="596660"/>
            <a:ext cx="4320003" cy="423333"/>
          </a:xfrm>
        </p:spPr>
        <p:txBody>
          <a:bodyPr/>
          <a:lstStyle/>
          <a:p>
            <a:r>
              <a:rPr lang="en-US" sz="3600" dirty="0">
                <a:latin typeface="Calibri" charset="0"/>
                <a:ea typeface="ＭＳ Ｐゴシック" charset="0"/>
                <a:cs typeface="ＭＳ Ｐゴシック" charset="0"/>
              </a:rPr>
              <a:t>Teens and Money:</a:t>
            </a:r>
            <a:br>
              <a:rPr lang="en-US" sz="3600" dirty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3000" dirty="0">
                <a:latin typeface="Calibri" charset="0"/>
                <a:ea typeface="ＭＳ Ｐゴシック" charset="0"/>
                <a:cs typeface="ＭＳ Ｐゴシック" charset="0"/>
              </a:rPr>
              <a:t>financial independence</a:t>
            </a:r>
            <a:endParaRPr lang="en-US" sz="3000" dirty="0"/>
          </a:p>
        </p:txBody>
      </p:sp>
      <p:pic>
        <p:nvPicPr>
          <p:cNvPr id="2" name="Picture 1" descr="46311050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" r="13812"/>
          <a:stretch/>
        </p:blipFill>
        <p:spPr>
          <a:xfrm>
            <a:off x="0" y="0"/>
            <a:ext cx="4572004" cy="5715000"/>
          </a:xfrm>
          <a:prstGeom prst="rect">
            <a:avLst/>
          </a:prstGeom>
        </p:spPr>
      </p:pic>
      <p:pic>
        <p:nvPicPr>
          <p:cNvPr id="6" name="Picture 5" descr="SuncoastCU_logo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442" y="5178187"/>
            <a:ext cx="1210545" cy="34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34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71147228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" t="11953" b="5503"/>
          <a:stretch/>
        </p:blipFill>
        <p:spPr>
          <a:xfrm>
            <a:off x="4571585" y="0"/>
            <a:ext cx="4572415" cy="5715000"/>
          </a:xfrm>
          <a:prstGeom prst="rect">
            <a:avLst/>
          </a:prstGeom>
        </p:spPr>
      </p:pic>
      <p:sp>
        <p:nvSpPr>
          <p:cNvPr id="15" name="Content Placeholder 14"/>
          <p:cNvSpPr>
            <a:spLocks noGrp="1"/>
          </p:cNvSpPr>
          <p:nvPr>
            <p:ph type="body" sz="quarter" idx="21"/>
          </p:nvPr>
        </p:nvSpPr>
        <p:spPr>
          <a:xfrm>
            <a:off x="251997" y="1199448"/>
            <a:ext cx="4319588" cy="3894667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numCol="1" spcCol="269933">
            <a:noAutofit/>
          </a:bodyPr>
          <a:lstStyle/>
          <a:p>
            <a:pPr marL="342900" indent="-342900">
              <a:lnSpc>
                <a:spcPct val="100000"/>
              </a:lnSpc>
              <a:buFont typeface="Arial"/>
              <a:buChar char="•"/>
              <a:tabLst>
                <a:tab pos="117475" algn="l"/>
              </a:tabLst>
            </a:pPr>
            <a:r>
              <a:rPr lang="en-US" sz="24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Never charge more than</a:t>
            </a:r>
            <a:br>
              <a:rPr lang="en-US" sz="24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you can afford to repay</a:t>
            </a:r>
            <a:br>
              <a:rPr lang="en-US" sz="24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by the due date</a:t>
            </a:r>
          </a:p>
          <a:p>
            <a:pPr marL="342900" indent="-342900">
              <a:lnSpc>
                <a:spcPct val="100000"/>
              </a:lnSpc>
              <a:buFont typeface="Arial"/>
              <a:buChar char="•"/>
              <a:tabLst>
                <a:tab pos="117475" algn="l"/>
              </a:tabLst>
            </a:pPr>
            <a:r>
              <a:rPr lang="en-US" sz="24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Always pay more than</a:t>
            </a:r>
            <a:br>
              <a:rPr lang="en-US" sz="24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the minimum payment</a:t>
            </a:r>
          </a:p>
          <a:p>
            <a:pPr marL="342900" indent="-342900">
              <a:lnSpc>
                <a:spcPct val="100000"/>
              </a:lnSpc>
              <a:buFont typeface="Arial"/>
              <a:buChar char="•"/>
              <a:tabLst>
                <a:tab pos="117475" algn="l"/>
              </a:tabLst>
            </a:pPr>
            <a:r>
              <a:rPr lang="en-US" sz="24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Pay on time</a:t>
            </a:r>
          </a:p>
          <a:p>
            <a:pPr marL="342900" indent="-342900">
              <a:lnSpc>
                <a:spcPct val="100000"/>
              </a:lnSpc>
              <a:buFont typeface="Arial"/>
              <a:buChar char="•"/>
              <a:tabLst>
                <a:tab pos="117475" algn="l"/>
              </a:tabLst>
            </a:pPr>
            <a:r>
              <a:rPr lang="en-US" sz="24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Limit the number of cards </a:t>
            </a:r>
          </a:p>
          <a:p>
            <a:pPr marL="342900" indent="-342900">
              <a:lnSpc>
                <a:spcPct val="100000"/>
              </a:lnSpc>
              <a:buFont typeface="Arial"/>
              <a:buChar char="•"/>
              <a:tabLst>
                <a:tab pos="117475" algn="l"/>
              </a:tabLst>
            </a:pPr>
            <a:r>
              <a:rPr lang="en-US" sz="24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Keep cards private</a:t>
            </a:r>
            <a:br>
              <a:rPr lang="en-US" sz="24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and safe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997" y="502684"/>
            <a:ext cx="3642670" cy="1084815"/>
          </a:xfrm>
        </p:spPr>
        <p:txBody>
          <a:bodyPr/>
          <a:lstStyle/>
          <a:p>
            <a:r>
              <a:rPr lang="en-US" sz="3600" dirty="0"/>
              <a:t> Use Credit Wisely</a:t>
            </a:r>
          </a:p>
        </p:txBody>
      </p:sp>
      <p:pic>
        <p:nvPicPr>
          <p:cNvPr id="6" name="Picture 5" descr="SuncoastCU_logo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135" y="5178187"/>
            <a:ext cx="1210545" cy="34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8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622801" y="1186404"/>
            <a:ext cx="4521201" cy="4332989"/>
          </a:xfrm>
        </p:spPr>
        <p:txBody>
          <a:bodyPr>
            <a:noAutofit/>
          </a:bodyPr>
          <a:lstStyle/>
          <a:p>
            <a:pPr marL="342900" indent="-342900">
              <a:buFont typeface="Arial"/>
              <a:buChar char="•"/>
              <a:tabLst>
                <a:tab pos="117475" algn="l"/>
              </a:tabLst>
            </a:pPr>
            <a:r>
              <a:rPr lang="en-US" sz="24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Make your money </a:t>
            </a:r>
            <a:br>
              <a:rPr lang="en-US" sz="24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work for you!</a:t>
            </a:r>
          </a:p>
          <a:p>
            <a:pPr marL="342900" indent="-342900">
              <a:buFont typeface="Arial"/>
              <a:buChar char="•"/>
              <a:tabLst>
                <a:tab pos="117475" algn="l"/>
              </a:tabLst>
            </a:pPr>
            <a:r>
              <a:rPr lang="en-US" sz="24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Can buy and sell with </a:t>
            </a:r>
            <a:br>
              <a:rPr lang="en-US" sz="24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brokerage firm</a:t>
            </a:r>
          </a:p>
          <a:p>
            <a:pPr>
              <a:spcBef>
                <a:spcPts val="0"/>
              </a:spcBef>
              <a:tabLst>
                <a:tab pos="117475" algn="l"/>
                <a:tab pos="533400" algn="l"/>
              </a:tabLst>
            </a:pPr>
            <a:r>
              <a:rPr lang="en-US" sz="24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	</a:t>
            </a:r>
            <a:r>
              <a:rPr lang="en-US" sz="18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	- </a:t>
            </a:r>
            <a:r>
              <a:rPr lang="en-US" sz="1800" i="1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The more guidance you get, the 			higher the fees (commission)</a:t>
            </a:r>
          </a:p>
          <a:p>
            <a:pPr>
              <a:spcBef>
                <a:spcPts val="0"/>
              </a:spcBef>
              <a:tabLst>
                <a:tab pos="117475" algn="l"/>
                <a:tab pos="533400" algn="l"/>
              </a:tabLst>
            </a:pPr>
            <a:r>
              <a:rPr lang="en-US" sz="1800" i="1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		- If under 18 may need custodial 			account or have parents buy for you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622801" y="506917"/>
            <a:ext cx="4447713" cy="918631"/>
          </a:xfrm>
        </p:spPr>
        <p:txBody>
          <a:bodyPr/>
          <a:lstStyle/>
          <a:p>
            <a:r>
              <a:rPr lang="en-US" sz="3600" dirty="0">
                <a:ea typeface="ＭＳ Ｐゴシック" charset="0"/>
              </a:rPr>
              <a:t>Investing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901700" y="660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99194356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3" r="14824"/>
          <a:stretch/>
        </p:blipFill>
        <p:spPr>
          <a:xfrm>
            <a:off x="-1" y="0"/>
            <a:ext cx="4387851" cy="5715000"/>
          </a:xfrm>
          <a:prstGeom prst="rect">
            <a:avLst/>
          </a:prstGeom>
        </p:spPr>
      </p:pic>
      <p:pic>
        <p:nvPicPr>
          <p:cNvPr id="7" name="Picture 6" descr="SuncoastCU_logo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442" y="5178187"/>
            <a:ext cx="1210545" cy="34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58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622800" y="1105439"/>
            <a:ext cx="4266786" cy="4332989"/>
          </a:xfrm>
        </p:spPr>
        <p:txBody>
          <a:bodyPr>
            <a:noAutofit/>
          </a:bodyPr>
          <a:lstStyle/>
          <a:p>
            <a:pPr marL="342900" indent="-342900">
              <a:lnSpc>
                <a:spcPct val="110000"/>
              </a:lnSpc>
              <a:spcBef>
                <a:spcPts val="400"/>
              </a:spcBef>
              <a:buFont typeface="Arial"/>
              <a:buChar char="•"/>
              <a:tabLst>
                <a:tab pos="117475" algn="l"/>
              </a:tabLst>
            </a:pPr>
            <a:r>
              <a:rPr lang="en-US" sz="2200" dirty="0">
                <a:solidFill>
                  <a:schemeClr val="accent1"/>
                </a:solidFill>
                <a:latin typeface="Calibri"/>
                <a:ea typeface="ＭＳ Ｐゴシック" charset="0"/>
                <a:cs typeface="Calibri"/>
              </a:rPr>
              <a:t>Stocks: percentage of ownership in a corporation</a:t>
            </a:r>
          </a:p>
          <a:p>
            <a:pPr marL="342900" indent="-342900">
              <a:lnSpc>
                <a:spcPct val="110000"/>
              </a:lnSpc>
              <a:spcBef>
                <a:spcPts val="400"/>
              </a:spcBef>
              <a:buFont typeface="Arial"/>
              <a:buChar char="•"/>
              <a:tabLst>
                <a:tab pos="117475" algn="l"/>
              </a:tabLst>
            </a:pPr>
            <a:r>
              <a:rPr lang="en-US" sz="2200" dirty="0">
                <a:solidFill>
                  <a:schemeClr val="accent1"/>
                </a:solidFill>
                <a:latin typeface="Calibri"/>
                <a:ea typeface="ＭＳ Ｐゴシック" charset="0"/>
                <a:cs typeface="Calibri"/>
              </a:rPr>
              <a:t>Bonds: loans to a company</a:t>
            </a:r>
            <a:br>
              <a:rPr lang="en-US" sz="2200" dirty="0">
                <a:solidFill>
                  <a:schemeClr val="accent1"/>
                </a:solidFill>
                <a:latin typeface="Calibri"/>
                <a:ea typeface="ＭＳ Ｐゴシック" charset="0"/>
                <a:cs typeface="Calibri"/>
              </a:rPr>
            </a:br>
            <a:r>
              <a:rPr lang="en-US" sz="2200" dirty="0">
                <a:solidFill>
                  <a:schemeClr val="accent1"/>
                </a:solidFill>
                <a:latin typeface="Calibri"/>
                <a:ea typeface="ＭＳ Ｐゴシック" charset="0"/>
                <a:cs typeface="Calibri"/>
              </a:rPr>
              <a:t>or government</a:t>
            </a:r>
          </a:p>
          <a:p>
            <a:pPr marL="342900" indent="-342900">
              <a:lnSpc>
                <a:spcPct val="110000"/>
              </a:lnSpc>
              <a:spcBef>
                <a:spcPts val="400"/>
              </a:spcBef>
              <a:buFont typeface="Arial"/>
              <a:buChar char="•"/>
              <a:tabLst>
                <a:tab pos="117475" algn="l"/>
              </a:tabLst>
            </a:pPr>
            <a:r>
              <a:rPr lang="en-US" sz="2200" dirty="0">
                <a:solidFill>
                  <a:schemeClr val="accent1"/>
                </a:solidFill>
                <a:latin typeface="Calibri"/>
                <a:ea typeface="ＭＳ Ｐゴシック" charset="0"/>
                <a:cs typeface="Calibri"/>
              </a:rPr>
              <a:t>Cash equivalents</a:t>
            </a:r>
          </a:p>
          <a:p>
            <a:pPr>
              <a:lnSpc>
                <a:spcPct val="100000"/>
              </a:lnSpc>
              <a:spcBef>
                <a:spcPts val="400"/>
              </a:spcBef>
              <a:tabLst>
                <a:tab pos="117475" algn="l"/>
                <a:tab pos="533400" algn="l"/>
              </a:tabLst>
            </a:pPr>
            <a:r>
              <a:rPr lang="en-US" sz="2400" dirty="0">
                <a:solidFill>
                  <a:schemeClr val="accent1"/>
                </a:solidFill>
                <a:latin typeface="Calibri"/>
                <a:ea typeface="ＭＳ Ｐゴシック" charset="0"/>
                <a:cs typeface="Calibri"/>
              </a:rPr>
              <a:t>	</a:t>
            </a:r>
            <a:r>
              <a:rPr lang="en-US" sz="1800" dirty="0">
                <a:solidFill>
                  <a:schemeClr val="accent1"/>
                </a:solidFill>
                <a:latin typeface="Calibri"/>
                <a:ea typeface="ＭＳ Ｐゴシック" charset="0"/>
                <a:cs typeface="Calibri"/>
              </a:rPr>
              <a:t>	- </a:t>
            </a:r>
            <a:r>
              <a:rPr lang="en-US" sz="1800" i="1" dirty="0">
                <a:solidFill>
                  <a:schemeClr val="accent1"/>
                </a:solidFill>
                <a:latin typeface="Calibri"/>
                <a:ea typeface="ＭＳ Ｐゴシック" charset="0"/>
                <a:cs typeface="Calibri"/>
              </a:rPr>
              <a:t>Savings and checking accounts</a:t>
            </a:r>
          </a:p>
          <a:p>
            <a:pPr>
              <a:lnSpc>
                <a:spcPct val="100000"/>
              </a:lnSpc>
              <a:spcBef>
                <a:spcPts val="400"/>
              </a:spcBef>
              <a:tabLst>
                <a:tab pos="117475" algn="l"/>
                <a:tab pos="533400" algn="l"/>
              </a:tabLst>
            </a:pPr>
            <a:r>
              <a:rPr lang="en-US" sz="1800" i="1" dirty="0">
                <a:solidFill>
                  <a:schemeClr val="accent1"/>
                </a:solidFill>
                <a:latin typeface="Calibri"/>
                <a:ea typeface="ＭＳ Ｐゴシック" charset="0"/>
                <a:cs typeface="Calibri"/>
              </a:rPr>
              <a:t>		- Certificate of deposits </a:t>
            </a:r>
          </a:p>
          <a:p>
            <a:pPr>
              <a:lnSpc>
                <a:spcPct val="100000"/>
              </a:lnSpc>
              <a:spcBef>
                <a:spcPts val="400"/>
              </a:spcBef>
              <a:tabLst>
                <a:tab pos="117475" algn="l"/>
                <a:tab pos="533400" algn="l"/>
              </a:tabLst>
            </a:pPr>
            <a:r>
              <a:rPr lang="en-US" sz="1800" i="1" dirty="0">
                <a:solidFill>
                  <a:schemeClr val="accent1"/>
                </a:solidFill>
                <a:latin typeface="Calibri"/>
                <a:ea typeface="ＭＳ Ｐゴシック" charset="0"/>
                <a:cs typeface="Calibri"/>
              </a:rPr>
              <a:t>		- Money market deposit accounts</a:t>
            </a:r>
          </a:p>
          <a:p>
            <a:pPr>
              <a:lnSpc>
                <a:spcPct val="100000"/>
              </a:lnSpc>
              <a:spcBef>
                <a:spcPts val="400"/>
              </a:spcBef>
              <a:tabLst>
                <a:tab pos="117475" algn="l"/>
                <a:tab pos="533400" algn="l"/>
              </a:tabLst>
            </a:pPr>
            <a:r>
              <a:rPr lang="en-US" sz="1800" i="1" dirty="0">
                <a:solidFill>
                  <a:schemeClr val="accent1"/>
                </a:solidFill>
                <a:latin typeface="Calibri"/>
                <a:ea typeface="ＭＳ Ｐゴシック" charset="0"/>
                <a:cs typeface="Calibri"/>
              </a:rPr>
              <a:t>		- Money market mutual funds</a:t>
            </a:r>
          </a:p>
          <a:p>
            <a:pPr>
              <a:lnSpc>
                <a:spcPct val="100000"/>
              </a:lnSpc>
              <a:spcBef>
                <a:spcPts val="400"/>
              </a:spcBef>
              <a:tabLst>
                <a:tab pos="117475" algn="l"/>
                <a:tab pos="533400" algn="l"/>
              </a:tabLst>
            </a:pPr>
            <a:r>
              <a:rPr lang="en-US" sz="1800" i="1" dirty="0">
                <a:solidFill>
                  <a:schemeClr val="accent1"/>
                </a:solidFill>
                <a:latin typeface="Calibri"/>
                <a:ea typeface="ＭＳ Ｐゴシック" charset="0"/>
                <a:cs typeface="Calibri"/>
              </a:rPr>
              <a:t>		- U.S. Treasury bills</a:t>
            </a: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"/>
              <a:buChar char="•"/>
              <a:tabLst>
                <a:tab pos="117475" algn="l"/>
                <a:tab pos="533400" algn="l"/>
              </a:tabLst>
            </a:pPr>
            <a:r>
              <a:rPr lang="en-US" sz="2200" dirty="0">
                <a:solidFill>
                  <a:schemeClr val="accent1"/>
                </a:solidFill>
                <a:latin typeface="Calibri"/>
                <a:ea typeface="ＭＳ Ｐゴシック" charset="0"/>
                <a:cs typeface="Calibri"/>
              </a:rPr>
              <a:t>Mutual funds: variety</a:t>
            </a:r>
          </a:p>
          <a:p>
            <a:pPr>
              <a:lnSpc>
                <a:spcPct val="100000"/>
              </a:lnSpc>
              <a:spcBef>
                <a:spcPts val="400"/>
              </a:spcBef>
              <a:tabLst>
                <a:tab pos="117475" algn="l"/>
                <a:tab pos="533400" algn="l"/>
              </a:tabLst>
            </a:pPr>
            <a:endParaRPr lang="en-US" sz="1800" i="1" dirty="0">
              <a:solidFill>
                <a:schemeClr val="accent1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622801" y="506917"/>
            <a:ext cx="4447713" cy="918631"/>
          </a:xfrm>
        </p:spPr>
        <p:txBody>
          <a:bodyPr/>
          <a:lstStyle/>
          <a:p>
            <a:r>
              <a:rPr lang="en-US" sz="3600" dirty="0">
                <a:ea typeface="ＭＳ Ｐゴシック" charset="0"/>
              </a:rPr>
              <a:t>Investment Types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901700" y="660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 descr="99194356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3" r="14824"/>
          <a:stretch/>
        </p:blipFill>
        <p:spPr>
          <a:xfrm>
            <a:off x="-1" y="0"/>
            <a:ext cx="4387851" cy="5715000"/>
          </a:xfrm>
          <a:prstGeom prst="rect">
            <a:avLst/>
          </a:prstGeom>
        </p:spPr>
      </p:pic>
      <p:pic>
        <p:nvPicPr>
          <p:cNvPr id="7" name="Picture 6" descr="SuncoastCU_logo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442" y="5178187"/>
            <a:ext cx="1210545" cy="34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8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/>
          <p:cNvSpPr>
            <a:spLocks noGrp="1"/>
          </p:cNvSpPr>
          <p:nvPr>
            <p:ph type="body" sz="quarter" idx="21"/>
          </p:nvPr>
        </p:nvSpPr>
        <p:spPr>
          <a:xfrm>
            <a:off x="550331" y="2257776"/>
            <a:ext cx="2908879" cy="2568222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numCol="1" spcCol="269933">
            <a:noAutofit/>
          </a:bodyPr>
          <a:lstStyle/>
          <a:p>
            <a:pPr>
              <a:spcAft>
                <a:spcPts val="0"/>
              </a:spcAft>
              <a:defRPr/>
            </a:pPr>
            <a:r>
              <a:rPr lang="en-US" sz="2000" dirty="0">
                <a:solidFill>
                  <a:schemeClr val="accent1"/>
                </a:solidFill>
                <a:latin typeface="Calibri"/>
                <a:cs typeface="Calibri"/>
              </a:rPr>
              <a:t>How much will you have if you put aside $2,000 a year in an investment with a 9% return?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0331" y="1152706"/>
            <a:ext cx="2908879" cy="997034"/>
          </a:xfrm>
        </p:spPr>
        <p:txBody>
          <a:bodyPr/>
          <a:lstStyle/>
          <a:p>
            <a:r>
              <a:rPr lang="en-US" sz="3200" dirty="0">
                <a:latin typeface="Arial" charset="0"/>
                <a:ea typeface="ＭＳ Ｐゴシック" charset="0"/>
                <a:cs typeface="ＭＳ Ｐゴシック" charset="0"/>
              </a:rPr>
              <a:t>Harness the </a:t>
            </a:r>
            <a:br>
              <a:rPr lang="en-US" sz="32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200" dirty="0">
                <a:latin typeface="Arial" charset="0"/>
                <a:ea typeface="ＭＳ Ｐゴシック" charset="0"/>
                <a:cs typeface="ＭＳ Ｐゴシック" charset="0"/>
              </a:rPr>
              <a:t>Power of Time</a:t>
            </a:r>
            <a:endParaRPr lang="en-US" sz="3200" dirty="0"/>
          </a:p>
        </p:txBody>
      </p:sp>
      <p:graphicFrame>
        <p:nvGraphicFramePr>
          <p:cNvPr id="8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9867872"/>
              </p:ext>
            </p:extLst>
          </p:nvPr>
        </p:nvGraphicFramePr>
        <p:xfrm>
          <a:off x="3991889" y="709762"/>
          <a:ext cx="4319556" cy="37449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5" descr="SuncoastCU_logo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442" y="5178187"/>
            <a:ext cx="1210545" cy="34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08039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8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8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1">
        <p:bldSub>
          <a:bldChart bld="series"/>
        </p:bldSub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4388556"/>
          </a:xfrm>
          <a:prstGeom prst="rect">
            <a:avLst/>
          </a:prstGeom>
          <a:solidFill>
            <a:srgbClr val="00396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618891" y="1440744"/>
            <a:ext cx="7310283" cy="2566811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/>
              <a:buChar char="•"/>
              <a:defRPr/>
            </a:pPr>
            <a:r>
              <a:rPr lang="en-US" sz="2400" dirty="0">
                <a:solidFill>
                  <a:srgbClr val="FFFFFF"/>
                </a:solidFill>
                <a:latin typeface="Calibri"/>
                <a:cs typeface="Calibri"/>
              </a:rPr>
              <a:t>Obtain more personal finance education</a:t>
            </a:r>
          </a:p>
          <a:p>
            <a:pPr marL="342900" indent="-342900">
              <a:lnSpc>
                <a:spcPct val="100000"/>
              </a:lnSpc>
              <a:buFont typeface="Arial"/>
              <a:buChar char="•"/>
              <a:defRPr/>
            </a:pPr>
            <a:r>
              <a:rPr lang="en-US" sz="2400" dirty="0">
                <a:solidFill>
                  <a:srgbClr val="FFFFFF"/>
                </a:solidFill>
                <a:latin typeface="Calibri"/>
                <a:cs typeface="Calibri"/>
              </a:rPr>
              <a:t>Learn from mistakes</a:t>
            </a:r>
          </a:p>
          <a:p>
            <a:pPr marL="342900" indent="-342900">
              <a:lnSpc>
                <a:spcPct val="100000"/>
              </a:lnSpc>
              <a:buFont typeface="Arial"/>
              <a:buChar char="•"/>
              <a:defRPr/>
            </a:pPr>
            <a:r>
              <a:rPr lang="en-US" sz="2400" dirty="0">
                <a:solidFill>
                  <a:srgbClr val="FFFFFF"/>
                </a:solidFill>
                <a:latin typeface="Calibri"/>
                <a:cs typeface="Calibri"/>
              </a:rPr>
              <a:t>Have fun – money is for security AND enjoyment!</a:t>
            </a:r>
          </a:p>
          <a:p>
            <a:pPr>
              <a:lnSpc>
                <a:spcPct val="100000"/>
              </a:lnSpc>
              <a:defRPr/>
            </a:pPr>
            <a:endParaRPr lang="en-US" sz="20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8891" y="584203"/>
            <a:ext cx="7901399" cy="423333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  <a:latin typeface="Calibri" charset="0"/>
                <a:ea typeface="ＭＳ Ｐゴシック" charset="0"/>
                <a:cs typeface="Calibri" charset="0"/>
              </a:rPr>
              <a:t>Summary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6" name="Picture 5" descr="SuncoastCU_logo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442" y="5178187"/>
            <a:ext cx="1210545" cy="34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23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uncoastCU_logo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707" y="4593359"/>
            <a:ext cx="2212619" cy="625187"/>
          </a:xfrm>
          <a:prstGeom prst="rect">
            <a:avLst/>
          </a:prstGeom>
        </p:spPr>
      </p:pic>
      <p:pic>
        <p:nvPicPr>
          <p:cNvPr id="3" name="Picture 2" descr="thank you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507" y="2259445"/>
            <a:ext cx="47117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05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alibri"/>
                <a:cs typeface="Calibri"/>
              </a:rPr>
              <a:t>Money Management</a:t>
            </a:r>
          </a:p>
        </p:txBody>
      </p:sp>
      <p:sp>
        <p:nvSpPr>
          <p:cNvPr id="2" name="Rectangle 1"/>
          <p:cNvSpPr/>
          <p:nvPr/>
        </p:nvSpPr>
        <p:spPr>
          <a:xfrm>
            <a:off x="1211428" y="1638301"/>
            <a:ext cx="7614046" cy="1079999"/>
          </a:xfrm>
          <a:prstGeom prst="rect">
            <a:avLst/>
          </a:prstGeom>
          <a:solidFill>
            <a:srgbClr val="0039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251938" tIns="127000" rIns="251938" bIns="0" rtlCol="0" anchor="t" anchorCtr="0"/>
          <a:lstStyle/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Money: where is it going now; </a:t>
            </a:r>
            <a:b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where do you want it to go? </a:t>
            </a:r>
          </a:p>
        </p:txBody>
      </p:sp>
      <p:sp>
        <p:nvSpPr>
          <p:cNvPr id="7" name="AutoShape 3"/>
          <p:cNvSpPr>
            <a:spLocks noChangeAspect="1" noChangeArrowheads="1" noTextEdit="1"/>
          </p:cNvSpPr>
          <p:nvPr/>
        </p:nvSpPr>
        <p:spPr bwMode="auto">
          <a:xfrm>
            <a:off x="246228" y="1638819"/>
            <a:ext cx="965200" cy="1079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18" tIns="45708" rIns="91418" bIns="45708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4" name="Rectangle 13"/>
          <p:cNvSpPr/>
          <p:nvPr/>
        </p:nvSpPr>
        <p:spPr>
          <a:xfrm>
            <a:off x="1211428" y="3162324"/>
            <a:ext cx="3519900" cy="1079999"/>
          </a:xfrm>
          <a:prstGeom prst="rect">
            <a:avLst/>
          </a:prstGeom>
          <a:solidFill>
            <a:srgbClr val="0039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251938" tIns="127000" rIns="251938" bIns="0" rtlCol="0" anchor="ctr" anchorCtr="0"/>
          <a:lstStyle/>
          <a:p>
            <a:pPr>
              <a:defRPr/>
            </a:pPr>
            <a:endParaRPr lang="en-US" dirty="0">
              <a:latin typeface="Calibri"/>
              <a:cs typeface="Calibri"/>
            </a:endParaRPr>
          </a:p>
        </p:txBody>
      </p:sp>
      <p:sp>
        <p:nvSpPr>
          <p:cNvPr id="15" name="AutoShape 3"/>
          <p:cNvSpPr>
            <a:spLocks noChangeAspect="1" noChangeArrowheads="1" noTextEdit="1"/>
          </p:cNvSpPr>
          <p:nvPr/>
        </p:nvSpPr>
        <p:spPr bwMode="auto">
          <a:xfrm>
            <a:off x="251996" y="3162819"/>
            <a:ext cx="965200" cy="1079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18" tIns="45708" rIns="91418" bIns="45708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22" name="TextBox 21"/>
          <p:cNvSpPr txBox="1"/>
          <p:nvPr/>
        </p:nvSpPr>
        <p:spPr>
          <a:xfrm>
            <a:off x="514350" y="1847913"/>
            <a:ext cx="33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4350" y="3384613"/>
            <a:ext cx="33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731328" y="3162297"/>
            <a:ext cx="4094146" cy="10795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462164" y="3228714"/>
            <a:ext cx="411045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742811" lvl="1" indent="-285750">
              <a:buFont typeface="Arial"/>
              <a:buChar char="•"/>
              <a:defRPr/>
            </a:pPr>
            <a:r>
              <a:rPr lang="en-US" i="1" dirty="0">
                <a:solidFill>
                  <a:schemeClr val="tx2"/>
                </a:solidFill>
                <a:latin typeface="Calibri"/>
                <a:cs typeface="Calibri"/>
              </a:rPr>
              <a:t>Want is a desire</a:t>
            </a:r>
          </a:p>
          <a:p>
            <a:pPr marL="742811" lvl="1" indent="-285750">
              <a:buFont typeface="Arial"/>
              <a:buChar char="•"/>
              <a:defRPr/>
            </a:pPr>
            <a:r>
              <a:rPr lang="en-US" i="1" dirty="0">
                <a:solidFill>
                  <a:schemeClr val="tx2"/>
                </a:solidFill>
                <a:latin typeface="Calibri"/>
                <a:cs typeface="Calibri"/>
              </a:rPr>
              <a:t>Need is essential</a:t>
            </a:r>
          </a:p>
          <a:p>
            <a:pPr marL="742811" lvl="1" indent="-285750">
              <a:buFont typeface="Arial"/>
              <a:buChar char="•"/>
              <a:defRPr/>
            </a:pPr>
            <a:r>
              <a:rPr lang="en-US" i="1" dirty="0">
                <a:solidFill>
                  <a:schemeClr val="tx2"/>
                </a:solidFill>
                <a:latin typeface="Calibri"/>
                <a:cs typeface="Calibri"/>
              </a:rPr>
              <a:t>Question each purchase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578" y="3378706"/>
            <a:ext cx="34099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  <a:latin typeface="Calibri"/>
                <a:cs typeface="Calibri"/>
              </a:rPr>
              <a:t>Wants vs. Needs</a:t>
            </a:r>
          </a:p>
          <a:p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13" name="Picture 12" descr="SuncoastCU_logo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442" y="5178187"/>
            <a:ext cx="1210545" cy="34204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6350250-ABE6-4F5B-A583-B58EA197C036}"/>
              </a:ext>
            </a:extLst>
          </p:cNvPr>
          <p:cNvSpPr txBox="1"/>
          <p:nvPr/>
        </p:nvSpPr>
        <p:spPr>
          <a:xfrm>
            <a:off x="732630" y="4333752"/>
            <a:ext cx="411045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1">
              <a:defRPr/>
            </a:pPr>
            <a:r>
              <a:rPr lang="en-US" i="1" dirty="0">
                <a:solidFill>
                  <a:schemeClr val="tx2"/>
                </a:solidFill>
                <a:latin typeface="Calibri"/>
                <a:cs typeface="Calibri"/>
              </a:rPr>
              <a:t>Example of a want??</a:t>
            </a:r>
          </a:p>
          <a:p>
            <a:pPr lvl="1">
              <a:defRPr/>
            </a:pPr>
            <a:endParaRPr lang="en-US" i="1" dirty="0">
              <a:solidFill>
                <a:schemeClr val="tx2"/>
              </a:solidFill>
              <a:latin typeface="Calibri"/>
              <a:cs typeface="Calibri"/>
            </a:endParaRPr>
          </a:p>
          <a:p>
            <a:pPr lvl="1">
              <a:defRPr/>
            </a:pPr>
            <a:r>
              <a:rPr lang="en-US" i="1" dirty="0">
                <a:solidFill>
                  <a:schemeClr val="tx2"/>
                </a:solidFill>
                <a:latin typeface="Calibri"/>
                <a:cs typeface="Calibri"/>
              </a:rPr>
              <a:t>Example of a need??</a:t>
            </a:r>
          </a:p>
        </p:txBody>
      </p:sp>
    </p:spTree>
    <p:extLst>
      <p:ext uri="{BB962C8B-B14F-4D97-AF65-F5344CB8AC3E}">
        <p14:creationId xmlns:p14="http://schemas.microsoft.com/office/powerpoint/2010/main" val="309491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Nadpis 20"/>
          <p:cNvSpPr>
            <a:spLocks noGrp="1"/>
          </p:cNvSpPr>
          <p:nvPr>
            <p:ph type="title"/>
          </p:nvPr>
        </p:nvSpPr>
        <p:spPr>
          <a:xfrm>
            <a:off x="446090" y="584203"/>
            <a:ext cx="7707311" cy="423333"/>
          </a:xfrm>
        </p:spPr>
        <p:txBody>
          <a:bodyPr/>
          <a:lstStyle/>
          <a:p>
            <a:r>
              <a:rPr lang="en-US" sz="3600" dirty="0">
                <a:latin typeface="Arial" charset="0"/>
                <a:ea typeface="ＭＳ Ｐゴシック" charset="0"/>
                <a:cs typeface="ＭＳ Ｐゴシック" charset="0"/>
              </a:rPr>
              <a:t>Setting Goals</a:t>
            </a:r>
            <a:endParaRPr lang="en-US" sz="3600" dirty="0"/>
          </a:p>
        </p:txBody>
      </p:sp>
      <p:sp>
        <p:nvSpPr>
          <p:cNvPr id="25" name="Zástupný symbol textu 24"/>
          <p:cNvSpPr>
            <a:spLocks noGrp="1"/>
          </p:cNvSpPr>
          <p:nvPr>
            <p:ph type="body" sz="quarter" idx="22"/>
          </p:nvPr>
        </p:nvSpPr>
        <p:spPr>
          <a:xfrm>
            <a:off x="445558" y="2587156"/>
            <a:ext cx="2389101" cy="1790320"/>
          </a:xfrm>
        </p:spPr>
        <p:txBody>
          <a:bodyPr/>
          <a:lstStyle/>
          <a:p>
            <a:pPr>
              <a:defRPr/>
            </a:pPr>
            <a:r>
              <a:rPr lang="en-US" sz="2000" dirty="0">
                <a:solidFill>
                  <a:srgbClr val="003965"/>
                </a:solidFill>
                <a:latin typeface="Calibri"/>
                <a:cs typeface="Calibri"/>
              </a:rPr>
              <a:t>What do you want to do with your money?</a:t>
            </a:r>
          </a:p>
        </p:txBody>
      </p:sp>
      <p:sp>
        <p:nvSpPr>
          <p:cNvPr id="30" name="Zástupný symbol textu 29"/>
          <p:cNvSpPr>
            <a:spLocks noGrp="1"/>
          </p:cNvSpPr>
          <p:nvPr>
            <p:ph type="body" sz="quarter" idx="30"/>
          </p:nvPr>
        </p:nvSpPr>
        <p:spPr>
          <a:xfrm>
            <a:off x="3268892" y="3146622"/>
            <a:ext cx="2607275" cy="1259077"/>
          </a:xfrm>
        </p:spPr>
        <p:txBody>
          <a:bodyPr>
            <a:noAutofit/>
          </a:bodyPr>
          <a:lstStyle/>
          <a:p>
            <a:pPr algn="l">
              <a:spcBef>
                <a:spcPts val="400"/>
              </a:spcBef>
              <a:defRPr/>
            </a:pPr>
            <a:r>
              <a:rPr lang="en-US" sz="1800" dirty="0">
                <a:latin typeface="Calibri"/>
                <a:cs typeface="Calibri"/>
              </a:rPr>
              <a:t>Short-term &lt; 1 year</a:t>
            </a:r>
          </a:p>
          <a:p>
            <a:pPr algn="l">
              <a:spcBef>
                <a:spcPts val="400"/>
              </a:spcBef>
              <a:defRPr/>
            </a:pPr>
            <a:r>
              <a:rPr lang="en-US" sz="1800" dirty="0">
                <a:latin typeface="Calibri"/>
                <a:cs typeface="Calibri"/>
              </a:rPr>
              <a:t>Mid-term 1 to 5 years</a:t>
            </a:r>
          </a:p>
          <a:p>
            <a:pPr algn="l">
              <a:spcBef>
                <a:spcPts val="400"/>
              </a:spcBef>
              <a:defRPr/>
            </a:pPr>
            <a:r>
              <a:rPr lang="en-US" sz="1800" dirty="0">
                <a:latin typeface="Calibri"/>
                <a:cs typeface="Calibri"/>
              </a:rPr>
              <a:t>Long-term 5+ years</a:t>
            </a:r>
          </a:p>
        </p:txBody>
      </p:sp>
      <p:sp>
        <p:nvSpPr>
          <p:cNvPr id="29" name="Zástupný symbol textu 28"/>
          <p:cNvSpPr>
            <a:spLocks noGrp="1"/>
          </p:cNvSpPr>
          <p:nvPr>
            <p:ph type="body" sz="quarter" idx="29"/>
          </p:nvPr>
        </p:nvSpPr>
        <p:spPr>
          <a:xfrm>
            <a:off x="3268938" y="2608092"/>
            <a:ext cx="2607275" cy="650453"/>
          </a:xfrm>
        </p:spPr>
        <p:txBody>
          <a:bodyPr/>
          <a:lstStyle/>
          <a:p>
            <a:pPr>
              <a:defRPr/>
            </a:pPr>
            <a:r>
              <a:rPr lang="en-US" sz="2000" dirty="0">
                <a:solidFill>
                  <a:srgbClr val="003965"/>
                </a:solidFill>
                <a:latin typeface="Calibri"/>
                <a:cs typeface="Calibri"/>
              </a:rPr>
              <a:t>Three basic goal types </a:t>
            </a:r>
          </a:p>
        </p:txBody>
      </p:sp>
      <p:sp>
        <p:nvSpPr>
          <p:cNvPr id="31" name="Zástupný symbol textu 30"/>
          <p:cNvSpPr>
            <a:spLocks noGrp="1"/>
          </p:cNvSpPr>
          <p:nvPr>
            <p:ph type="body" sz="quarter" idx="31"/>
          </p:nvPr>
        </p:nvSpPr>
        <p:spPr>
          <a:xfrm>
            <a:off x="6276440" y="2608091"/>
            <a:ext cx="2615560" cy="538518"/>
          </a:xfrm>
        </p:spPr>
        <p:txBody>
          <a:bodyPr/>
          <a:lstStyle/>
          <a:p>
            <a:pPr>
              <a:defRPr/>
            </a:pPr>
            <a:r>
              <a:rPr lang="en-US" sz="2000" dirty="0">
                <a:solidFill>
                  <a:srgbClr val="003965"/>
                </a:solidFill>
                <a:latin typeface="Calibri"/>
                <a:cs typeface="Calibri"/>
              </a:rPr>
              <a:t>Goals are specific </a:t>
            </a:r>
          </a:p>
        </p:txBody>
      </p:sp>
      <p:sp>
        <p:nvSpPr>
          <p:cNvPr id="32" name="Zástupný symbol textu 31"/>
          <p:cNvSpPr>
            <a:spLocks noGrp="1"/>
          </p:cNvSpPr>
          <p:nvPr>
            <p:ph type="body" sz="quarter" idx="32"/>
          </p:nvPr>
        </p:nvSpPr>
        <p:spPr>
          <a:xfrm>
            <a:off x="6276968" y="3146622"/>
            <a:ext cx="2615032" cy="1259077"/>
          </a:xfrm>
        </p:spPr>
        <p:txBody>
          <a:bodyPr/>
          <a:lstStyle/>
          <a:p>
            <a:pPr>
              <a:defRPr/>
            </a:pPr>
            <a:r>
              <a:rPr lang="en-US" sz="1800" dirty="0">
                <a:latin typeface="Calibri"/>
                <a:cs typeface="Calibri"/>
              </a:rPr>
              <a:t>price/time = </a:t>
            </a:r>
            <a:br>
              <a:rPr lang="en-US" sz="1800" dirty="0">
                <a:latin typeface="Calibri"/>
                <a:cs typeface="Calibri"/>
              </a:rPr>
            </a:br>
            <a:r>
              <a:rPr lang="en-US" sz="1800" dirty="0">
                <a:latin typeface="Calibri"/>
                <a:cs typeface="Calibri"/>
              </a:rPr>
              <a:t>monthly savings</a:t>
            </a:r>
          </a:p>
        </p:txBody>
      </p:sp>
      <p:sp>
        <p:nvSpPr>
          <p:cNvPr id="68" name="Obdĺžnik 67"/>
          <p:cNvSpPr/>
          <p:nvPr/>
        </p:nvSpPr>
        <p:spPr>
          <a:xfrm>
            <a:off x="3268364" y="2524412"/>
            <a:ext cx="2607849" cy="78527"/>
          </a:xfrm>
          <a:prstGeom prst="rect">
            <a:avLst/>
          </a:prstGeom>
          <a:solidFill>
            <a:srgbClr val="006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8" rIns="91418" bIns="45708" rtlCol="0" anchor="ctr"/>
          <a:lstStyle/>
          <a:p>
            <a:pPr algn="ctr"/>
            <a:endParaRPr lang="en-US" sz="2400"/>
          </a:p>
        </p:txBody>
      </p:sp>
      <p:sp>
        <p:nvSpPr>
          <p:cNvPr id="69" name="Obdĺžnik 68"/>
          <p:cNvSpPr/>
          <p:nvPr/>
        </p:nvSpPr>
        <p:spPr>
          <a:xfrm>
            <a:off x="6276968" y="2524413"/>
            <a:ext cx="2615032" cy="75260"/>
          </a:xfrm>
          <a:prstGeom prst="rect">
            <a:avLst/>
          </a:prstGeom>
          <a:solidFill>
            <a:srgbClr val="003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8" rIns="91418" bIns="45708" rtlCol="0" anchor="ctr"/>
          <a:lstStyle/>
          <a:p>
            <a:pPr algn="ctr"/>
            <a:endParaRPr lang="en-US" sz="2400"/>
          </a:p>
        </p:txBody>
      </p:sp>
      <p:sp>
        <p:nvSpPr>
          <p:cNvPr id="72" name="Obdĺžnik 71"/>
          <p:cNvSpPr/>
          <p:nvPr/>
        </p:nvSpPr>
        <p:spPr>
          <a:xfrm>
            <a:off x="446090" y="2531700"/>
            <a:ext cx="2388569" cy="75261"/>
          </a:xfrm>
          <a:prstGeom prst="rect">
            <a:avLst/>
          </a:prstGeom>
          <a:solidFill>
            <a:srgbClr val="54B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8" rIns="91418" bIns="45708" rtlCol="0" anchor="ctr"/>
          <a:lstStyle/>
          <a:p>
            <a:pPr algn="ctr"/>
            <a:endParaRPr lang="en-US" sz="2400"/>
          </a:p>
        </p:txBody>
      </p:sp>
      <p:sp>
        <p:nvSpPr>
          <p:cNvPr id="13" name="Rectangle 12"/>
          <p:cNvSpPr/>
          <p:nvPr/>
        </p:nvSpPr>
        <p:spPr>
          <a:xfrm>
            <a:off x="1267235" y="1350516"/>
            <a:ext cx="5684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287777" y="1343230"/>
            <a:ext cx="5684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</a:p>
        </p:txBody>
      </p:sp>
      <p:sp>
        <p:nvSpPr>
          <p:cNvPr id="38" name="Rectangle 37"/>
          <p:cNvSpPr/>
          <p:nvPr/>
        </p:nvSpPr>
        <p:spPr>
          <a:xfrm>
            <a:off x="7289095" y="1372060"/>
            <a:ext cx="5684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3</a:t>
            </a:r>
          </a:p>
        </p:txBody>
      </p:sp>
      <p:sp>
        <p:nvSpPr>
          <p:cNvPr id="17" name="Nadpis 20"/>
          <p:cNvSpPr txBox="1">
            <a:spLocks/>
          </p:cNvSpPr>
          <p:nvPr/>
        </p:nvSpPr>
        <p:spPr>
          <a:xfrm>
            <a:off x="38" y="4432932"/>
            <a:ext cx="9143962" cy="1026589"/>
          </a:xfrm>
          <a:prstGeom prst="rect">
            <a:avLst/>
          </a:prstGeom>
        </p:spPr>
        <p:txBody>
          <a:bodyPr vert="horz" lIns="68564" tIns="0" rIns="68564" bIns="0">
            <a:noAutofit/>
          </a:bodyPr>
          <a:lstStyle>
            <a:lvl1pPr algn="l" defTabSz="9139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i="0" kern="1200" cap="none">
                <a:solidFill>
                  <a:schemeClr val="accent1"/>
                </a:solidFill>
                <a:latin typeface="Calibri"/>
                <a:ea typeface="+mn-ea"/>
                <a:cs typeface="Calibri"/>
              </a:defRPr>
            </a:lvl1pPr>
          </a:lstStyle>
          <a:p>
            <a:pPr algn="ctr"/>
            <a:r>
              <a:rPr lang="en-US" sz="3600" dirty="0">
                <a:ea typeface="ＭＳ Ｐゴシック" charset="0"/>
              </a:rPr>
              <a:t>Be Flexible</a:t>
            </a:r>
          </a:p>
          <a:p>
            <a:pPr algn="ctr"/>
            <a:r>
              <a:rPr lang="en-US" sz="2000" dirty="0">
                <a:ea typeface="ＭＳ Ｐゴシック" charset="0"/>
              </a:rPr>
              <a:t>Fun Fact*$100.00 saved a week starting at 18, at 3%. Will be $439,449.48</a:t>
            </a:r>
          </a:p>
          <a:p>
            <a:pPr algn="ctr"/>
            <a:r>
              <a:rPr lang="en-US" sz="2000" dirty="0">
                <a:ea typeface="ＭＳ Ｐゴシック" charset="0"/>
              </a:rPr>
              <a:t>Without Interest is $219,200.00 </a:t>
            </a:r>
            <a:endParaRPr lang="en-US" sz="2000" dirty="0"/>
          </a:p>
        </p:txBody>
      </p:sp>
      <p:pic>
        <p:nvPicPr>
          <p:cNvPr id="16" name="Picture 15" descr="SuncoastCU_logo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442" y="5178187"/>
            <a:ext cx="1210545" cy="34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622801" y="1458538"/>
            <a:ext cx="4319999" cy="4332989"/>
          </a:xfrm>
          <a:noFill/>
        </p:spPr>
        <p:txBody>
          <a:bodyPr>
            <a:noAutofit/>
          </a:bodyPr>
          <a:lstStyle/>
          <a:p>
            <a:pPr marL="342900" indent="-342900">
              <a:lnSpc>
                <a:spcPct val="100000"/>
              </a:lnSpc>
              <a:spcBef>
                <a:spcPts val="1600"/>
              </a:spcBef>
              <a:buFont typeface="Arial"/>
              <a:buChar char="•"/>
            </a:pPr>
            <a:r>
              <a:rPr lang="en-US" sz="24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Expenses should never be more than income </a:t>
            </a:r>
          </a:p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en-US" sz="24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*Always overestimate expenses</a:t>
            </a:r>
            <a:endParaRPr lang="en-US" sz="3400" dirty="0">
              <a:solidFill>
                <a:schemeClr val="accent1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342900" indent="-342900">
              <a:lnSpc>
                <a:spcPct val="100000"/>
              </a:lnSpc>
              <a:spcBef>
                <a:spcPts val="1600"/>
              </a:spcBef>
              <a:buFont typeface="Arial"/>
              <a:buChar char="•"/>
            </a:pPr>
            <a:r>
              <a:rPr lang="en-US" sz="24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Use pen and paper, computer spreadsheet, or budgeting software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622801" y="506917"/>
            <a:ext cx="4447713" cy="918631"/>
          </a:xfrm>
        </p:spPr>
        <p:txBody>
          <a:bodyPr/>
          <a:lstStyle/>
          <a:p>
            <a:r>
              <a:rPr lang="en-US" sz="3600" dirty="0">
                <a:latin typeface="Arial" charset="0"/>
                <a:ea typeface="ＭＳ Ｐゴシック" charset="0"/>
                <a:cs typeface="ＭＳ Ｐゴシック" charset="0"/>
              </a:rPr>
              <a:t>Budgeting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901700" y="660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166114849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6" r="28649"/>
          <a:stretch/>
        </p:blipFill>
        <p:spPr>
          <a:xfrm>
            <a:off x="0" y="0"/>
            <a:ext cx="4387851" cy="5715000"/>
          </a:xfrm>
          <a:prstGeom prst="rect">
            <a:avLst/>
          </a:prstGeom>
        </p:spPr>
      </p:pic>
      <p:pic>
        <p:nvPicPr>
          <p:cNvPr id="7" name="Picture 6" descr="SuncoastCU_logo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442" y="5178187"/>
            <a:ext cx="1210545" cy="34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49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622801" y="1372667"/>
            <a:ext cx="4319999" cy="4332989"/>
          </a:xfrm>
          <a:noFill/>
        </p:spPr>
        <p:txBody>
          <a:bodyPr>
            <a:noAutofit/>
          </a:bodyPr>
          <a:lstStyle/>
          <a:p>
            <a:pPr marL="342900" indent="-342900">
              <a:lnSpc>
                <a:spcPct val="100000"/>
              </a:lnSpc>
              <a:spcBef>
                <a:spcPts val="1600"/>
              </a:spcBef>
              <a:buFont typeface="Arial"/>
              <a:buChar char="•"/>
            </a:pPr>
            <a:r>
              <a:rPr lang="en-US" sz="24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What are your sources of income?</a:t>
            </a:r>
          </a:p>
          <a:p>
            <a:pPr>
              <a:lnSpc>
                <a:spcPct val="100000"/>
              </a:lnSpc>
              <a:spcBef>
                <a:spcPts val="1600"/>
              </a:spcBef>
              <a:tabLst>
                <a:tab pos="536575" algn="l"/>
              </a:tabLst>
            </a:pPr>
            <a:r>
              <a:rPr lang="en-US" sz="2000" i="1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	- Gross: before taxes</a:t>
            </a:r>
          </a:p>
          <a:p>
            <a:pPr>
              <a:lnSpc>
                <a:spcPct val="100000"/>
              </a:lnSpc>
              <a:spcBef>
                <a:spcPts val="1600"/>
              </a:spcBef>
              <a:tabLst>
                <a:tab pos="536575" algn="l"/>
              </a:tabLst>
            </a:pPr>
            <a:r>
              <a:rPr lang="en-US" sz="2000" i="1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	- Net: after taxes </a:t>
            </a:r>
          </a:p>
          <a:p>
            <a:pPr>
              <a:lnSpc>
                <a:spcPct val="100000"/>
              </a:lnSpc>
              <a:spcBef>
                <a:spcPts val="1600"/>
              </a:spcBef>
              <a:tabLst>
                <a:tab pos="536575" algn="l"/>
              </a:tabLst>
            </a:pPr>
            <a:r>
              <a:rPr lang="en-US" sz="2000" i="1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        Think of a fishing net.  </a:t>
            </a:r>
          </a:p>
          <a:p>
            <a:pPr marL="342900" indent="-342900">
              <a:lnSpc>
                <a:spcPct val="100000"/>
              </a:lnSpc>
              <a:spcBef>
                <a:spcPts val="1600"/>
              </a:spcBef>
              <a:buFont typeface="Arial"/>
              <a:buChar char="•"/>
            </a:pPr>
            <a:r>
              <a:rPr lang="en-US" sz="24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Avoid overestimating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622801" y="506917"/>
            <a:ext cx="4447713" cy="918631"/>
          </a:xfrm>
        </p:spPr>
        <p:txBody>
          <a:bodyPr/>
          <a:lstStyle/>
          <a:p>
            <a:r>
              <a:rPr lang="en-US" sz="3600" dirty="0">
                <a:latin typeface="Arial" charset="0"/>
                <a:ea typeface="ＭＳ Ｐゴシック" charset="0"/>
                <a:cs typeface="ＭＳ Ｐゴシック" charset="0"/>
              </a:rPr>
              <a:t>Income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901700" y="660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rbww_1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0" r="5082"/>
          <a:stretch/>
        </p:blipFill>
        <p:spPr>
          <a:xfrm>
            <a:off x="0" y="0"/>
            <a:ext cx="4387851" cy="5715000"/>
          </a:xfrm>
          <a:prstGeom prst="rect">
            <a:avLst/>
          </a:prstGeom>
        </p:spPr>
      </p:pic>
      <p:pic>
        <p:nvPicPr>
          <p:cNvPr id="7" name="Picture 6" descr="SuncoastCU_logo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442" y="5178187"/>
            <a:ext cx="1210545" cy="34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94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622801" y="1246549"/>
            <a:ext cx="4319999" cy="4332989"/>
          </a:xfrm>
          <a:noFill/>
        </p:spPr>
        <p:txBody>
          <a:bodyPr>
            <a:noAutofit/>
          </a:bodyPr>
          <a:lstStyle/>
          <a:p>
            <a:pPr marL="342900" indent="-342900">
              <a:lnSpc>
                <a:spcPct val="100000"/>
              </a:lnSpc>
              <a:spcBef>
                <a:spcPts val="1600"/>
              </a:spcBef>
              <a:buFont typeface="Arial"/>
              <a:buChar char="•"/>
            </a:pPr>
            <a:r>
              <a:rPr lang="en-US" sz="24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Where is your money going each month?</a:t>
            </a:r>
          </a:p>
          <a:p>
            <a:pPr>
              <a:lnSpc>
                <a:spcPct val="100000"/>
              </a:lnSpc>
              <a:spcBef>
                <a:spcPts val="1600"/>
              </a:spcBef>
              <a:tabLst>
                <a:tab pos="536575" algn="l"/>
              </a:tabLst>
            </a:pPr>
            <a:r>
              <a:rPr lang="en-US" sz="2000" i="1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	- Don’t forget about </a:t>
            </a:r>
            <a:br>
              <a:rPr lang="en-US" sz="2000" i="1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2000" i="1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	  periodic expenses</a:t>
            </a:r>
          </a:p>
          <a:p>
            <a:pPr marL="342900" indent="-342900">
              <a:lnSpc>
                <a:spcPct val="100000"/>
              </a:lnSpc>
              <a:spcBef>
                <a:spcPts val="1600"/>
              </a:spcBef>
              <a:buFont typeface="Arial"/>
              <a:buChar char="•"/>
            </a:pPr>
            <a:r>
              <a:rPr lang="en-US" sz="24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Make changes if needed</a:t>
            </a:r>
          </a:p>
          <a:p>
            <a:pPr lvl="0">
              <a:lnSpc>
                <a:spcPct val="100000"/>
              </a:lnSpc>
              <a:spcBef>
                <a:spcPts val="1600"/>
              </a:spcBef>
              <a:tabLst>
                <a:tab pos="536575" algn="l"/>
              </a:tabLst>
            </a:pPr>
            <a:r>
              <a:rPr lang="en-US" sz="2000" i="1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	- What expenses </a:t>
            </a:r>
            <a:br>
              <a:rPr lang="en-US" sz="2000" i="1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2000" i="1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	  are unnecessary?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622801" y="506917"/>
            <a:ext cx="4447713" cy="918631"/>
          </a:xfrm>
        </p:spPr>
        <p:txBody>
          <a:bodyPr/>
          <a:lstStyle/>
          <a:p>
            <a:r>
              <a:rPr lang="en-US" sz="3600" dirty="0">
                <a:latin typeface="Arial" charset="0"/>
                <a:ea typeface="ＭＳ Ｐゴシック" charset="0"/>
                <a:cs typeface="ＭＳ Ｐゴシック" charset="0"/>
              </a:rPr>
              <a:t>Spending Plan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901700" y="660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78329144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9" t="39189" r="16868" b="810"/>
          <a:stretch/>
        </p:blipFill>
        <p:spPr>
          <a:xfrm>
            <a:off x="-76199" y="0"/>
            <a:ext cx="4464049" cy="5715000"/>
          </a:xfrm>
          <a:prstGeom prst="rect">
            <a:avLst/>
          </a:prstGeom>
        </p:spPr>
      </p:pic>
      <p:pic>
        <p:nvPicPr>
          <p:cNvPr id="7" name="Picture 6" descr="SuncoastCU_logo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442" y="5178187"/>
            <a:ext cx="1210545" cy="34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58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1790056777"/>
              </p:ext>
            </p:extLst>
          </p:nvPr>
        </p:nvGraphicFramePr>
        <p:xfrm>
          <a:off x="341327" y="1502851"/>
          <a:ext cx="8484759" cy="32981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82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82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282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944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Moving out</a:t>
                      </a:r>
                    </a:p>
                  </a:txBody>
                  <a:tcPr marT="50800" marB="508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Household bills</a:t>
                      </a:r>
                    </a:p>
                  </a:txBody>
                  <a:tcPr marT="50800" marB="508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Other</a:t>
                      </a:r>
                    </a:p>
                  </a:txBody>
                  <a:tcPr marT="50800" marB="5080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144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3965"/>
                          </a:solidFill>
                          <a:latin typeface="Calibri"/>
                          <a:cs typeface="Calibri"/>
                        </a:rPr>
                        <a:t>Moving costs</a:t>
                      </a:r>
                    </a:p>
                  </a:txBody>
                  <a:tcPr marT="50800" marB="50800" anchor="ctr">
                    <a:solidFill>
                      <a:srgbClr val="AED8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3965"/>
                          </a:solidFill>
                          <a:latin typeface="Calibri"/>
                          <a:cs typeface="Calibri"/>
                        </a:rPr>
                        <a:t>Utilities:</a:t>
                      </a:r>
                    </a:p>
                  </a:txBody>
                  <a:tcPr marT="50800" marB="50800" anchor="ctr">
                    <a:solidFill>
                      <a:srgbClr val="AED8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3965"/>
                          </a:solidFill>
                          <a:latin typeface="Calibri"/>
                          <a:cs typeface="Calibri"/>
                        </a:rPr>
                        <a:t>Cell phone</a:t>
                      </a:r>
                    </a:p>
                  </a:txBody>
                  <a:tcPr marT="50800" marB="50800" anchor="ctr">
                    <a:solidFill>
                      <a:srgbClr val="AED8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144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3965"/>
                          </a:solidFill>
                          <a:latin typeface="Calibri"/>
                          <a:cs typeface="Calibri"/>
                        </a:rPr>
                        <a:t>First/last</a:t>
                      </a:r>
                      <a:r>
                        <a:rPr lang="en-US" sz="1800" baseline="0" dirty="0">
                          <a:solidFill>
                            <a:srgbClr val="003965"/>
                          </a:solidFill>
                          <a:latin typeface="Calibri"/>
                          <a:cs typeface="Calibri"/>
                        </a:rPr>
                        <a:t> month’s rent</a:t>
                      </a:r>
                      <a:endParaRPr lang="en-US" sz="1800" dirty="0">
                        <a:solidFill>
                          <a:srgbClr val="003965"/>
                        </a:solidFill>
                        <a:latin typeface="Calibri"/>
                        <a:cs typeface="Calibri"/>
                      </a:endParaRPr>
                    </a:p>
                  </a:txBody>
                  <a:tcPr marT="50800" marB="5080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3965"/>
                          </a:solidFill>
                          <a:latin typeface="Calibri"/>
                          <a:cs typeface="Calibri"/>
                        </a:rPr>
                        <a:t>Cable/Internet</a:t>
                      </a:r>
                    </a:p>
                  </a:txBody>
                  <a:tcPr marT="50800" marB="5080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3965"/>
                          </a:solidFill>
                          <a:latin typeface="Calibri"/>
                          <a:cs typeface="Calibri"/>
                        </a:rPr>
                        <a:t>Gym</a:t>
                      </a:r>
                    </a:p>
                  </a:txBody>
                  <a:tcPr marT="50800" marB="5080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04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003965"/>
                          </a:solidFill>
                          <a:latin typeface="Calibri"/>
                          <a:cs typeface="Calibri"/>
                        </a:rPr>
                        <a:t>Cleaning/security</a:t>
                      </a:r>
                      <a:r>
                        <a:rPr lang="en-US" sz="1800" baseline="0" dirty="0">
                          <a:solidFill>
                            <a:srgbClr val="003965"/>
                          </a:solidFill>
                          <a:latin typeface="Calibri"/>
                          <a:cs typeface="Calibri"/>
                        </a:rPr>
                        <a:t> deposit</a:t>
                      </a:r>
                      <a:endParaRPr lang="en-US" sz="1800" dirty="0">
                        <a:solidFill>
                          <a:srgbClr val="003965"/>
                        </a:solidFill>
                        <a:latin typeface="Calibri"/>
                        <a:cs typeface="Calibri"/>
                      </a:endParaRPr>
                    </a:p>
                  </a:txBody>
                  <a:tcPr marT="50800" marB="50800" anchor="ctr">
                    <a:solidFill>
                      <a:srgbClr val="AED8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003965"/>
                          </a:solidFill>
                          <a:latin typeface="Calibri"/>
                          <a:cs typeface="Calibri"/>
                        </a:rPr>
                        <a:t>Garbage</a:t>
                      </a:r>
                    </a:p>
                  </a:txBody>
                  <a:tcPr marT="50800" marB="50800" anchor="ctr">
                    <a:solidFill>
                      <a:srgbClr val="AED8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solidFill>
                          <a:srgbClr val="003965"/>
                        </a:solidFill>
                        <a:latin typeface="Calibri"/>
                        <a:cs typeface="Calibri"/>
                      </a:endParaRPr>
                    </a:p>
                  </a:txBody>
                  <a:tcPr marT="50800" marB="50800" anchor="ctr">
                    <a:solidFill>
                      <a:srgbClr val="AED8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46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003965"/>
                          </a:solidFill>
                          <a:latin typeface="Calibri"/>
                          <a:cs typeface="Calibri"/>
                        </a:rPr>
                        <a:t>Utilities deposit </a:t>
                      </a:r>
                    </a:p>
                  </a:txBody>
                  <a:tcPr marT="50800" marB="5080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003965"/>
                          </a:solidFill>
                          <a:latin typeface="Calibri"/>
                          <a:cs typeface="Calibri"/>
                        </a:rPr>
                        <a:t>Gas</a:t>
                      </a:r>
                    </a:p>
                  </a:txBody>
                  <a:tcPr marT="50800" marB="5080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solidFill>
                          <a:srgbClr val="003965"/>
                        </a:solidFill>
                        <a:latin typeface="Calibri"/>
                        <a:cs typeface="Calibri"/>
                      </a:endParaRPr>
                    </a:p>
                  </a:txBody>
                  <a:tcPr marT="50800" marB="5080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144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003965"/>
                          </a:solidFill>
                          <a:latin typeface="Calibri"/>
                          <a:cs typeface="Calibri"/>
                        </a:rPr>
                        <a:t>Furniture/appliances </a:t>
                      </a:r>
                    </a:p>
                  </a:txBody>
                  <a:tcPr marT="50800" marB="50800" anchor="ctr">
                    <a:solidFill>
                      <a:srgbClr val="AED8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003965"/>
                          </a:solidFill>
                          <a:latin typeface="Calibri"/>
                          <a:cs typeface="Calibri"/>
                        </a:rPr>
                        <a:t>Electric</a:t>
                      </a:r>
                    </a:p>
                  </a:txBody>
                  <a:tcPr marT="50800" marB="50800" anchor="ctr">
                    <a:solidFill>
                      <a:srgbClr val="AED8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solidFill>
                          <a:srgbClr val="003965"/>
                        </a:solidFill>
                        <a:latin typeface="Calibri"/>
                        <a:cs typeface="Calibri"/>
                      </a:endParaRPr>
                    </a:p>
                  </a:txBody>
                  <a:tcPr marT="50800" marB="50800" anchor="ctr">
                    <a:solidFill>
                      <a:srgbClr val="AED8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144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solidFill>
                          <a:srgbClr val="003965"/>
                        </a:solidFill>
                        <a:latin typeface="Calibri"/>
                        <a:cs typeface="Calibri"/>
                      </a:endParaRPr>
                    </a:p>
                  </a:txBody>
                  <a:tcPr marT="50800" marB="50800"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003965"/>
                          </a:solidFill>
                          <a:latin typeface="Calibri"/>
                          <a:cs typeface="Calibri"/>
                        </a:rPr>
                        <a:t>Water</a:t>
                      </a:r>
                    </a:p>
                  </a:txBody>
                  <a:tcPr marT="50800" marB="50800"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solidFill>
                          <a:srgbClr val="003965"/>
                        </a:solidFill>
                        <a:latin typeface="Calibri"/>
                        <a:cs typeface="Calibri"/>
                      </a:endParaRPr>
                    </a:p>
                  </a:txBody>
                  <a:tcPr marT="50800" marB="50800"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Arial" charset="0"/>
                <a:ea typeface="ＭＳ Ｐゴシック" charset="0"/>
                <a:cs typeface="ＭＳ Ｐゴシック" charset="0"/>
              </a:rPr>
              <a:t>Preparing for Future Bills</a:t>
            </a:r>
            <a:endParaRPr lang="en-US" sz="3600" dirty="0"/>
          </a:p>
        </p:txBody>
      </p:sp>
      <p:pic>
        <p:nvPicPr>
          <p:cNvPr id="6" name="Picture 5" descr="SuncoastCU_logo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442" y="5178187"/>
            <a:ext cx="1210545" cy="34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94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723548652"/>
              </p:ext>
            </p:extLst>
          </p:nvPr>
        </p:nvGraphicFramePr>
        <p:xfrm>
          <a:off x="341327" y="1502851"/>
          <a:ext cx="8484759" cy="37356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82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82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282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944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Moving out</a:t>
                      </a:r>
                    </a:p>
                  </a:txBody>
                  <a:tcPr marT="50800" marB="508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Household bills</a:t>
                      </a:r>
                    </a:p>
                  </a:txBody>
                  <a:tcPr marT="50800" marB="508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Other</a:t>
                      </a:r>
                    </a:p>
                  </a:txBody>
                  <a:tcPr marT="50800" marB="5080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144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3965"/>
                          </a:solidFill>
                          <a:latin typeface="Calibri"/>
                          <a:cs typeface="Calibri"/>
                        </a:rPr>
                        <a:t>Moving costs-$1,500</a:t>
                      </a:r>
                    </a:p>
                  </a:txBody>
                  <a:tcPr marT="50800" marB="50800" anchor="ctr">
                    <a:solidFill>
                      <a:srgbClr val="AED8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003965"/>
                          </a:solidFill>
                          <a:latin typeface="Calibri"/>
                          <a:cs typeface="Calibri"/>
                        </a:rPr>
                        <a:t>Utilities:Total</a:t>
                      </a:r>
                      <a:r>
                        <a:rPr lang="en-US" sz="1800" dirty="0">
                          <a:solidFill>
                            <a:srgbClr val="003965"/>
                          </a:solidFill>
                          <a:latin typeface="Calibri"/>
                          <a:cs typeface="Calibri"/>
                        </a:rPr>
                        <a:t>-$400.00</a:t>
                      </a:r>
                    </a:p>
                  </a:txBody>
                  <a:tcPr marT="50800" marB="50800" anchor="ctr">
                    <a:solidFill>
                      <a:srgbClr val="AED8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3965"/>
                          </a:solidFill>
                          <a:latin typeface="Calibri"/>
                          <a:cs typeface="Calibri"/>
                        </a:rPr>
                        <a:t>Cell phone$100-200</a:t>
                      </a:r>
                    </a:p>
                  </a:txBody>
                  <a:tcPr marT="50800" marB="50800" anchor="ctr">
                    <a:solidFill>
                      <a:srgbClr val="AED8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144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3965"/>
                          </a:solidFill>
                          <a:latin typeface="Calibri"/>
                          <a:cs typeface="Calibri"/>
                        </a:rPr>
                        <a:t>First/last</a:t>
                      </a:r>
                      <a:r>
                        <a:rPr lang="en-US" sz="1800" baseline="0" dirty="0">
                          <a:solidFill>
                            <a:srgbClr val="003965"/>
                          </a:solidFill>
                          <a:latin typeface="Calibri"/>
                          <a:cs typeface="Calibri"/>
                        </a:rPr>
                        <a:t> month’s rent-$2,000</a:t>
                      </a:r>
                      <a:endParaRPr lang="en-US" sz="1800" dirty="0">
                        <a:solidFill>
                          <a:srgbClr val="003965"/>
                        </a:solidFill>
                        <a:latin typeface="Calibri"/>
                        <a:cs typeface="Calibri"/>
                      </a:endParaRPr>
                    </a:p>
                  </a:txBody>
                  <a:tcPr marT="50800" marB="5080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3965"/>
                          </a:solidFill>
                          <a:latin typeface="Calibri"/>
                          <a:cs typeface="Calibri"/>
                        </a:rPr>
                        <a:t>Cable/Internet-$150.00</a:t>
                      </a:r>
                    </a:p>
                  </a:txBody>
                  <a:tcPr marT="50800" marB="5080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3965"/>
                          </a:solidFill>
                          <a:latin typeface="Calibri"/>
                          <a:cs typeface="Calibri"/>
                        </a:rPr>
                        <a:t>Gym$25.00</a:t>
                      </a:r>
                    </a:p>
                  </a:txBody>
                  <a:tcPr marT="50800" marB="5080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04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003965"/>
                          </a:solidFill>
                          <a:latin typeface="Calibri"/>
                          <a:cs typeface="Calibri"/>
                        </a:rPr>
                        <a:t>Cleaning/security</a:t>
                      </a:r>
                      <a:r>
                        <a:rPr lang="en-US" sz="1800" baseline="0" dirty="0">
                          <a:solidFill>
                            <a:srgbClr val="003965"/>
                          </a:solidFill>
                          <a:latin typeface="Calibri"/>
                          <a:cs typeface="Calibri"/>
                        </a:rPr>
                        <a:t> deposit-$1,000</a:t>
                      </a:r>
                      <a:endParaRPr lang="en-US" sz="1800" dirty="0">
                        <a:solidFill>
                          <a:srgbClr val="003965"/>
                        </a:solidFill>
                        <a:latin typeface="Calibri"/>
                        <a:cs typeface="Calibri"/>
                      </a:endParaRPr>
                    </a:p>
                  </a:txBody>
                  <a:tcPr marT="50800" marB="50800" anchor="ctr">
                    <a:solidFill>
                      <a:srgbClr val="AED8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003965"/>
                          </a:solidFill>
                          <a:latin typeface="Calibri"/>
                          <a:cs typeface="Calibri"/>
                        </a:rPr>
                        <a:t>Garbage-$30.00</a:t>
                      </a:r>
                    </a:p>
                  </a:txBody>
                  <a:tcPr marT="50800" marB="50800" anchor="ctr">
                    <a:solidFill>
                      <a:srgbClr val="AED8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003965"/>
                          </a:solidFill>
                          <a:latin typeface="Calibri"/>
                          <a:cs typeface="Calibri"/>
                        </a:rPr>
                        <a:t>Total=10,000.00 to Move</a:t>
                      </a:r>
                    </a:p>
                  </a:txBody>
                  <a:tcPr marT="50800" marB="50800" anchor="ctr">
                    <a:solidFill>
                      <a:srgbClr val="AED8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46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003965"/>
                          </a:solidFill>
                          <a:latin typeface="Calibri"/>
                          <a:cs typeface="Calibri"/>
                        </a:rPr>
                        <a:t>Utilities deposit-$350.00</a:t>
                      </a:r>
                    </a:p>
                  </a:txBody>
                  <a:tcPr marT="50800" marB="5080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003965"/>
                          </a:solidFill>
                          <a:latin typeface="Calibri"/>
                          <a:cs typeface="Calibri"/>
                        </a:rPr>
                        <a:t>Gas-$50.00</a:t>
                      </a:r>
                    </a:p>
                  </a:txBody>
                  <a:tcPr marT="50800" marB="5080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003965"/>
                          </a:solidFill>
                          <a:latin typeface="Calibri"/>
                          <a:cs typeface="Calibri"/>
                        </a:rPr>
                        <a:t>Total=575.00 to Live</a:t>
                      </a:r>
                    </a:p>
                  </a:txBody>
                  <a:tcPr marT="50800" marB="5080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144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003965"/>
                          </a:solidFill>
                          <a:latin typeface="Calibri"/>
                          <a:cs typeface="Calibri"/>
                        </a:rPr>
                        <a:t>Furniture/appliances$5-10k </a:t>
                      </a:r>
                    </a:p>
                  </a:txBody>
                  <a:tcPr marT="50800" marB="50800" anchor="ctr">
                    <a:solidFill>
                      <a:srgbClr val="AED8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003965"/>
                          </a:solidFill>
                          <a:latin typeface="Calibri"/>
                          <a:cs typeface="Calibri"/>
                        </a:rPr>
                        <a:t>Electric-$150.00</a:t>
                      </a:r>
                    </a:p>
                  </a:txBody>
                  <a:tcPr marT="50800" marB="50800" anchor="ctr">
                    <a:solidFill>
                      <a:srgbClr val="AED8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003965"/>
                          </a:solidFill>
                          <a:latin typeface="Calibri"/>
                          <a:cs typeface="Calibri"/>
                        </a:rPr>
                        <a:t>*Doesn’t include food, Auto, ins, health ins </a:t>
                      </a:r>
                      <a:r>
                        <a:rPr lang="en-US" sz="1800" dirty="0" err="1">
                          <a:solidFill>
                            <a:srgbClr val="003965"/>
                          </a:solidFill>
                          <a:latin typeface="Calibri"/>
                          <a:cs typeface="Calibri"/>
                        </a:rPr>
                        <a:t>etc</a:t>
                      </a:r>
                      <a:endParaRPr lang="en-US" sz="1800" dirty="0">
                        <a:solidFill>
                          <a:srgbClr val="003965"/>
                        </a:solidFill>
                        <a:latin typeface="Calibri"/>
                        <a:cs typeface="Calibri"/>
                      </a:endParaRPr>
                    </a:p>
                  </a:txBody>
                  <a:tcPr marT="50800" marB="50800" anchor="ctr">
                    <a:solidFill>
                      <a:srgbClr val="AED8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144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solidFill>
                          <a:srgbClr val="003965"/>
                        </a:solidFill>
                        <a:latin typeface="Calibri"/>
                        <a:cs typeface="Calibri"/>
                      </a:endParaRPr>
                    </a:p>
                  </a:txBody>
                  <a:tcPr marT="50800" marB="50800"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003965"/>
                          </a:solidFill>
                          <a:latin typeface="Calibri"/>
                          <a:cs typeface="Calibri"/>
                        </a:rPr>
                        <a:t>Water-$20.00</a:t>
                      </a:r>
                    </a:p>
                  </a:txBody>
                  <a:tcPr marT="50800" marB="50800"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solidFill>
                          <a:srgbClr val="003965"/>
                        </a:solidFill>
                        <a:latin typeface="Calibri"/>
                        <a:cs typeface="Calibri"/>
                      </a:endParaRPr>
                    </a:p>
                  </a:txBody>
                  <a:tcPr marT="50800" marB="50800"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Arial" charset="0"/>
                <a:ea typeface="ＭＳ Ｐゴシック" charset="0"/>
                <a:cs typeface="ＭＳ Ｐゴシック" charset="0"/>
              </a:rPr>
              <a:t>Preparing for Future Bills</a:t>
            </a:r>
            <a:endParaRPr lang="en-US" sz="3600" dirty="0"/>
          </a:p>
        </p:txBody>
      </p:sp>
      <p:pic>
        <p:nvPicPr>
          <p:cNvPr id="6" name="Picture 5" descr="SuncoastCU_logo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442" y="5178187"/>
            <a:ext cx="1210545" cy="34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76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wipe dir="r"/>
      </p:transition>
    </mc:Choice>
    <mc:Fallback xmlns="">
      <p:transition spd="slow">
        <p:wipe dir="r"/>
      </p:transition>
    </mc:Fallback>
  </mc:AlternateContent>
</p:sld>
</file>

<file path=ppt/theme/theme1.xml><?xml version="1.0" encoding="utf-8"?>
<a:theme xmlns:a="http://schemas.openxmlformats.org/drawingml/2006/main" name="Balance_ppwt_1">
  <a:themeElements>
    <a:clrScheme name="default light">
      <a:dk1>
        <a:srgbClr val="797979"/>
      </a:dk1>
      <a:lt1>
        <a:srgbClr val="FFFFFF"/>
      </a:lt1>
      <a:dk2>
        <a:srgbClr val="21242F"/>
      </a:dk2>
      <a:lt2>
        <a:srgbClr val="FFFFFF"/>
      </a:lt2>
      <a:accent1>
        <a:srgbClr val="21242F"/>
      </a:accent1>
      <a:accent2>
        <a:srgbClr val="EA3945"/>
      </a:accent2>
      <a:accent3>
        <a:srgbClr val="A6B5BF"/>
      </a:accent3>
      <a:accent4>
        <a:srgbClr val="575B66"/>
      </a:accent4>
      <a:accent5>
        <a:srgbClr val="777D8C"/>
      </a:accent5>
      <a:accent6>
        <a:srgbClr val="9599A6"/>
      </a:accent6>
      <a:hlink>
        <a:srgbClr val="EA3945"/>
      </a:hlink>
      <a:folHlink>
        <a:srgbClr val="A6B5BF"/>
      </a:folHlink>
    </a:clrScheme>
    <a:fontScheme name="Office 2">
      <a:majorFont>
        <a:latin typeface="Roboto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Roboto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ummit-01" id="{839AE325-EC27-41C2-BB25-10380FDE0E63}" vid="{E1FF81CA-314F-4FFD-8BAF-9534A298B5B6}"/>
    </a:ext>
  </a:extLst>
</a:theme>
</file>

<file path=ppt/theme/theme10.xml><?xml version="1.0" encoding="utf-8"?>
<a:theme xmlns:a="http://schemas.openxmlformats.org/drawingml/2006/main" name="Initial 2 Master">
  <a:themeElements>
    <a:clrScheme name="default light">
      <a:dk1>
        <a:srgbClr val="797979"/>
      </a:dk1>
      <a:lt1>
        <a:srgbClr val="FFFFFF"/>
      </a:lt1>
      <a:dk2>
        <a:srgbClr val="21242F"/>
      </a:dk2>
      <a:lt2>
        <a:srgbClr val="FFFFFF"/>
      </a:lt2>
      <a:accent1>
        <a:srgbClr val="21242F"/>
      </a:accent1>
      <a:accent2>
        <a:srgbClr val="EA3945"/>
      </a:accent2>
      <a:accent3>
        <a:srgbClr val="A6B5BF"/>
      </a:accent3>
      <a:accent4>
        <a:srgbClr val="575B66"/>
      </a:accent4>
      <a:accent5>
        <a:srgbClr val="777D8C"/>
      </a:accent5>
      <a:accent6>
        <a:srgbClr val="9599A6"/>
      </a:accent6>
      <a:hlink>
        <a:srgbClr val="EA3945"/>
      </a:hlink>
      <a:folHlink>
        <a:srgbClr val="A6B5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Map Master">
  <a:themeElements>
    <a:clrScheme name="default light">
      <a:dk1>
        <a:srgbClr val="797979"/>
      </a:dk1>
      <a:lt1>
        <a:srgbClr val="FFFFFF"/>
      </a:lt1>
      <a:dk2>
        <a:srgbClr val="21242F"/>
      </a:dk2>
      <a:lt2>
        <a:srgbClr val="FFFFFF"/>
      </a:lt2>
      <a:accent1>
        <a:srgbClr val="21242F"/>
      </a:accent1>
      <a:accent2>
        <a:srgbClr val="EA3945"/>
      </a:accent2>
      <a:accent3>
        <a:srgbClr val="A6B5BF"/>
      </a:accent3>
      <a:accent4>
        <a:srgbClr val="575B66"/>
      </a:accent4>
      <a:accent5>
        <a:srgbClr val="777D8C"/>
      </a:accent5>
      <a:accent6>
        <a:srgbClr val="9599A6"/>
      </a:accent6>
      <a:hlink>
        <a:srgbClr val="EA3945"/>
      </a:hlink>
      <a:folHlink>
        <a:srgbClr val="A6B5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Summit_1-PowerPoint-Template">
  <a:themeElements>
    <a:clrScheme name="light blue">
      <a:dk1>
        <a:srgbClr val="787878"/>
      </a:dk1>
      <a:lt1>
        <a:srgbClr val="FFFFFF"/>
      </a:lt1>
      <a:dk2>
        <a:srgbClr val="272F37"/>
      </a:dk2>
      <a:lt2>
        <a:srgbClr val="FFFFFF"/>
      </a:lt2>
      <a:accent1>
        <a:srgbClr val="272F37"/>
      </a:accent1>
      <a:accent2>
        <a:srgbClr val="0AB8D0"/>
      </a:accent2>
      <a:accent3>
        <a:srgbClr val="BCC8D1"/>
      </a:accent3>
      <a:accent4>
        <a:srgbClr val="4A5A66"/>
      </a:accent4>
      <a:accent5>
        <a:srgbClr val="70808C"/>
      </a:accent5>
      <a:accent6>
        <a:srgbClr val="959FA6"/>
      </a:accent6>
      <a:hlink>
        <a:srgbClr val="0AB8D0"/>
      </a:hlink>
      <a:folHlink>
        <a:srgbClr val="BCC8D1"/>
      </a:folHlink>
    </a:clrScheme>
    <a:fontScheme name="Office 2">
      <a:majorFont>
        <a:latin typeface="Roboto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Roboto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obra-upravená-4-3-final.pptx" id="{E1C7A393-DA29-4ED7-905F-3F5E9CE42603}" vid="{E7BFDE56-18B2-4788-A92A-A18867442A60}"/>
    </a:ext>
  </a:extLst>
</a:theme>
</file>

<file path=ppt/theme/theme13.xml><?xml version="1.0" encoding="utf-8"?>
<a:theme xmlns:a="http://schemas.openxmlformats.org/drawingml/2006/main" name="1_Chart Master">
  <a:themeElements>
    <a:clrScheme name="light blue">
      <a:dk1>
        <a:srgbClr val="787878"/>
      </a:dk1>
      <a:lt1>
        <a:srgbClr val="FFFFFF"/>
      </a:lt1>
      <a:dk2>
        <a:srgbClr val="272F37"/>
      </a:dk2>
      <a:lt2>
        <a:srgbClr val="FFFFFF"/>
      </a:lt2>
      <a:accent1>
        <a:srgbClr val="272F37"/>
      </a:accent1>
      <a:accent2>
        <a:srgbClr val="0AB8D0"/>
      </a:accent2>
      <a:accent3>
        <a:srgbClr val="BCC8D1"/>
      </a:accent3>
      <a:accent4>
        <a:srgbClr val="4A5A66"/>
      </a:accent4>
      <a:accent5>
        <a:srgbClr val="70808C"/>
      </a:accent5>
      <a:accent6>
        <a:srgbClr val="959FA6"/>
      </a:accent6>
      <a:hlink>
        <a:srgbClr val="0AB8D0"/>
      </a:hlink>
      <a:folHlink>
        <a:srgbClr val="BCC8D1"/>
      </a:folHlink>
    </a:clrScheme>
    <a:fontScheme name="Office 2">
      <a:majorFont>
        <a:latin typeface="Roboto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Roboto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obra-upravená-4-3-final.pptx" id="{E1C7A393-DA29-4ED7-905F-3F5E9CE42603}" vid="{DE5DBBE0-5355-4C4E-BDAE-AE848EB4B6CD}"/>
    </a:ext>
  </a:extLst>
</a:theme>
</file>

<file path=ppt/theme/theme14.xml><?xml version="1.0" encoding="utf-8"?>
<a:theme xmlns:a="http://schemas.openxmlformats.org/drawingml/2006/main" name="1_Balance_ppwt_1">
  <a:themeElements>
    <a:clrScheme name="default light">
      <a:dk1>
        <a:srgbClr val="797979"/>
      </a:dk1>
      <a:lt1>
        <a:srgbClr val="FFFFFF"/>
      </a:lt1>
      <a:dk2>
        <a:srgbClr val="21242F"/>
      </a:dk2>
      <a:lt2>
        <a:srgbClr val="FFFFFF"/>
      </a:lt2>
      <a:accent1>
        <a:srgbClr val="21242F"/>
      </a:accent1>
      <a:accent2>
        <a:srgbClr val="EA3945"/>
      </a:accent2>
      <a:accent3>
        <a:srgbClr val="A6B5BF"/>
      </a:accent3>
      <a:accent4>
        <a:srgbClr val="575B66"/>
      </a:accent4>
      <a:accent5>
        <a:srgbClr val="777D8C"/>
      </a:accent5>
      <a:accent6>
        <a:srgbClr val="9599A6"/>
      </a:accent6>
      <a:hlink>
        <a:srgbClr val="EA3945"/>
      </a:hlink>
      <a:folHlink>
        <a:srgbClr val="A6B5BF"/>
      </a:folHlink>
    </a:clrScheme>
    <a:fontScheme name="Office 2">
      <a:majorFont>
        <a:latin typeface="Roboto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Roboto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ummit-01" id="{839AE325-EC27-41C2-BB25-10380FDE0E63}" vid="{E1FF81CA-314F-4FFD-8BAF-9534A298B5B6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sic Centered Master">
  <a:themeElements>
    <a:clrScheme name="default light">
      <a:dk1>
        <a:srgbClr val="797979"/>
      </a:dk1>
      <a:lt1>
        <a:srgbClr val="FFFFFF"/>
      </a:lt1>
      <a:dk2>
        <a:srgbClr val="21242F"/>
      </a:dk2>
      <a:lt2>
        <a:srgbClr val="FFFFFF"/>
      </a:lt2>
      <a:accent1>
        <a:srgbClr val="21242F"/>
      </a:accent1>
      <a:accent2>
        <a:srgbClr val="EA3945"/>
      </a:accent2>
      <a:accent3>
        <a:srgbClr val="A6B5BF"/>
      </a:accent3>
      <a:accent4>
        <a:srgbClr val="575B66"/>
      </a:accent4>
      <a:accent5>
        <a:srgbClr val="777D8C"/>
      </a:accent5>
      <a:accent6>
        <a:srgbClr val="9599A6"/>
      </a:accent6>
      <a:hlink>
        <a:srgbClr val="EA3945"/>
      </a:hlink>
      <a:folHlink>
        <a:srgbClr val="A6B5BF"/>
      </a:folHlink>
    </a:clrScheme>
    <a:fontScheme name="Office 2">
      <a:majorFont>
        <a:latin typeface="Roboto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Roboto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ummit-01" id="{839AE325-EC27-41C2-BB25-10380FDE0E63}" vid="{E1FF81CA-314F-4FFD-8BAF-9534A298B5B6}"/>
    </a:ext>
  </a:extLst>
</a:theme>
</file>

<file path=ppt/theme/theme3.xml><?xml version="1.0" encoding="utf-8"?>
<a:theme xmlns:a="http://schemas.openxmlformats.org/drawingml/2006/main" name="Mock-Up Master">
  <a:themeElements>
    <a:clrScheme name="default light">
      <a:dk1>
        <a:srgbClr val="797979"/>
      </a:dk1>
      <a:lt1>
        <a:srgbClr val="FFFFFF"/>
      </a:lt1>
      <a:dk2>
        <a:srgbClr val="21242F"/>
      </a:dk2>
      <a:lt2>
        <a:srgbClr val="FFFFFF"/>
      </a:lt2>
      <a:accent1>
        <a:srgbClr val="21242F"/>
      </a:accent1>
      <a:accent2>
        <a:srgbClr val="EA3945"/>
      </a:accent2>
      <a:accent3>
        <a:srgbClr val="A6B5BF"/>
      </a:accent3>
      <a:accent4>
        <a:srgbClr val="575B66"/>
      </a:accent4>
      <a:accent5>
        <a:srgbClr val="777D8C"/>
      </a:accent5>
      <a:accent6>
        <a:srgbClr val="9599A6"/>
      </a:accent6>
      <a:hlink>
        <a:srgbClr val="EA3945"/>
      </a:hlink>
      <a:folHlink>
        <a:srgbClr val="A6B5BF"/>
      </a:folHlink>
    </a:clrScheme>
    <a:fontScheme name="Office 2">
      <a:majorFont>
        <a:latin typeface="Roboto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Roboto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ummit-01" id="{839AE325-EC27-41C2-BB25-10380FDE0E63}" vid="{E1FF81CA-314F-4FFD-8BAF-9534A298B5B6}"/>
    </a:ext>
  </a:extLst>
</a:theme>
</file>

<file path=ppt/theme/theme4.xml><?xml version="1.0" encoding="utf-8"?>
<a:theme xmlns:a="http://schemas.openxmlformats.org/drawingml/2006/main" name="Portfolio/Grid Master">
  <a:themeElements>
    <a:clrScheme name="default light">
      <a:dk1>
        <a:srgbClr val="797979"/>
      </a:dk1>
      <a:lt1>
        <a:srgbClr val="FFFFFF"/>
      </a:lt1>
      <a:dk2>
        <a:srgbClr val="21242F"/>
      </a:dk2>
      <a:lt2>
        <a:srgbClr val="FFFFFF"/>
      </a:lt2>
      <a:accent1>
        <a:srgbClr val="21242F"/>
      </a:accent1>
      <a:accent2>
        <a:srgbClr val="EA3945"/>
      </a:accent2>
      <a:accent3>
        <a:srgbClr val="A6B5BF"/>
      </a:accent3>
      <a:accent4>
        <a:srgbClr val="575B66"/>
      </a:accent4>
      <a:accent5>
        <a:srgbClr val="777D8C"/>
      </a:accent5>
      <a:accent6>
        <a:srgbClr val="9599A6"/>
      </a:accent6>
      <a:hlink>
        <a:srgbClr val="EA3945"/>
      </a:hlink>
      <a:folHlink>
        <a:srgbClr val="A6B5BF"/>
      </a:folHlink>
    </a:clrScheme>
    <a:fontScheme name="Office 2">
      <a:majorFont>
        <a:latin typeface="Roboto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Roboto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ummit-01" id="{839AE325-EC27-41C2-BB25-10380FDE0E63}" vid="{E1FF81CA-314F-4FFD-8BAF-9534A298B5B6}"/>
    </a:ext>
  </a:extLst>
</a:theme>
</file>

<file path=ppt/theme/theme5.xml><?xml version="1.0" encoding="utf-8"?>
<a:theme xmlns:a="http://schemas.openxmlformats.org/drawingml/2006/main" name="Portfolio/Creative Master">
  <a:themeElements>
    <a:clrScheme name="default light">
      <a:dk1>
        <a:srgbClr val="797979"/>
      </a:dk1>
      <a:lt1>
        <a:srgbClr val="FFFFFF"/>
      </a:lt1>
      <a:dk2>
        <a:srgbClr val="21242F"/>
      </a:dk2>
      <a:lt2>
        <a:srgbClr val="FFFFFF"/>
      </a:lt2>
      <a:accent1>
        <a:srgbClr val="21242F"/>
      </a:accent1>
      <a:accent2>
        <a:srgbClr val="EA3945"/>
      </a:accent2>
      <a:accent3>
        <a:srgbClr val="A6B5BF"/>
      </a:accent3>
      <a:accent4>
        <a:srgbClr val="575B66"/>
      </a:accent4>
      <a:accent5>
        <a:srgbClr val="777D8C"/>
      </a:accent5>
      <a:accent6>
        <a:srgbClr val="9599A6"/>
      </a:accent6>
      <a:hlink>
        <a:srgbClr val="EA3945"/>
      </a:hlink>
      <a:folHlink>
        <a:srgbClr val="A6B5B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ummit-01" id="{839AE325-EC27-41C2-BB25-10380FDE0E63}" vid="{E1FF81CA-314F-4FFD-8BAF-9534A298B5B6}"/>
    </a:ext>
  </a:extLst>
</a:theme>
</file>

<file path=ppt/theme/theme6.xml><?xml version="1.0" encoding="utf-8"?>
<a:theme xmlns:a="http://schemas.openxmlformats.org/drawingml/2006/main" name="Portfolio/Detail Master">
  <a:themeElements>
    <a:clrScheme name="default light">
      <a:dk1>
        <a:srgbClr val="797979"/>
      </a:dk1>
      <a:lt1>
        <a:srgbClr val="FFFFFF"/>
      </a:lt1>
      <a:dk2>
        <a:srgbClr val="21242F"/>
      </a:dk2>
      <a:lt2>
        <a:srgbClr val="FFFFFF"/>
      </a:lt2>
      <a:accent1>
        <a:srgbClr val="21242F"/>
      </a:accent1>
      <a:accent2>
        <a:srgbClr val="EA3945"/>
      </a:accent2>
      <a:accent3>
        <a:srgbClr val="A6B5BF"/>
      </a:accent3>
      <a:accent4>
        <a:srgbClr val="575B66"/>
      </a:accent4>
      <a:accent5>
        <a:srgbClr val="777D8C"/>
      </a:accent5>
      <a:accent6>
        <a:srgbClr val="9599A6"/>
      </a:accent6>
      <a:hlink>
        <a:srgbClr val="EA3945"/>
      </a:hlink>
      <a:folHlink>
        <a:srgbClr val="A6B5BF"/>
      </a:folHlink>
    </a:clrScheme>
    <a:fontScheme name="Office 2">
      <a:majorFont>
        <a:latin typeface="Roboto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Roboto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ummit-01" id="{839AE325-EC27-41C2-BB25-10380FDE0E63}" vid="{E1FF81CA-314F-4FFD-8BAF-9534A298B5B6}"/>
    </a:ext>
  </a:extLst>
</a:theme>
</file>

<file path=ppt/theme/theme7.xml><?xml version="1.0" encoding="utf-8"?>
<a:theme xmlns:a="http://schemas.openxmlformats.org/drawingml/2006/main" name="Chart Master">
  <a:themeElements>
    <a:clrScheme name="default light">
      <a:dk1>
        <a:srgbClr val="797979"/>
      </a:dk1>
      <a:lt1>
        <a:srgbClr val="FFFFFF"/>
      </a:lt1>
      <a:dk2>
        <a:srgbClr val="21242F"/>
      </a:dk2>
      <a:lt2>
        <a:srgbClr val="FFFFFF"/>
      </a:lt2>
      <a:accent1>
        <a:srgbClr val="21242F"/>
      </a:accent1>
      <a:accent2>
        <a:srgbClr val="EA3945"/>
      </a:accent2>
      <a:accent3>
        <a:srgbClr val="A6B5BF"/>
      </a:accent3>
      <a:accent4>
        <a:srgbClr val="575B66"/>
      </a:accent4>
      <a:accent5>
        <a:srgbClr val="777D8C"/>
      </a:accent5>
      <a:accent6>
        <a:srgbClr val="9599A6"/>
      </a:accent6>
      <a:hlink>
        <a:srgbClr val="EA3945"/>
      </a:hlink>
      <a:folHlink>
        <a:srgbClr val="A6B5BF"/>
      </a:folHlink>
    </a:clrScheme>
    <a:fontScheme name="Office 2">
      <a:majorFont>
        <a:latin typeface="Roboto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Roboto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ummit-01" id="{839AE325-EC27-41C2-BB25-10380FDE0E63}" vid="{E1FF81CA-314F-4FFD-8BAF-9534A298B5B6}"/>
    </a:ext>
  </a:extLst>
</a:theme>
</file>

<file path=ppt/theme/theme8.xml><?xml version="1.0" encoding="utf-8"?>
<a:theme xmlns:a="http://schemas.openxmlformats.org/drawingml/2006/main" name="Initial Master">
  <a:themeElements>
    <a:clrScheme name="default light">
      <a:dk1>
        <a:srgbClr val="797979"/>
      </a:dk1>
      <a:lt1>
        <a:srgbClr val="FFFFFF"/>
      </a:lt1>
      <a:dk2>
        <a:srgbClr val="21242F"/>
      </a:dk2>
      <a:lt2>
        <a:srgbClr val="FFFFFF"/>
      </a:lt2>
      <a:accent1>
        <a:srgbClr val="21242F"/>
      </a:accent1>
      <a:accent2>
        <a:srgbClr val="EA3945"/>
      </a:accent2>
      <a:accent3>
        <a:srgbClr val="A6B5BF"/>
      </a:accent3>
      <a:accent4>
        <a:srgbClr val="575B66"/>
      </a:accent4>
      <a:accent5>
        <a:srgbClr val="777D8C"/>
      </a:accent5>
      <a:accent6>
        <a:srgbClr val="9599A6"/>
      </a:accent6>
      <a:hlink>
        <a:srgbClr val="EA3945"/>
      </a:hlink>
      <a:folHlink>
        <a:srgbClr val="A6B5BF"/>
      </a:folHlink>
    </a:clrScheme>
    <a:fontScheme name="Office 2">
      <a:majorFont>
        <a:latin typeface="Roboto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Roboto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Break Master">
  <a:themeElements>
    <a:clrScheme name="default light">
      <a:dk1>
        <a:srgbClr val="797979"/>
      </a:dk1>
      <a:lt1>
        <a:srgbClr val="FFFFFF"/>
      </a:lt1>
      <a:dk2>
        <a:srgbClr val="21242F"/>
      </a:dk2>
      <a:lt2>
        <a:srgbClr val="FFFFFF"/>
      </a:lt2>
      <a:accent1>
        <a:srgbClr val="21242F"/>
      </a:accent1>
      <a:accent2>
        <a:srgbClr val="EA3945"/>
      </a:accent2>
      <a:accent3>
        <a:srgbClr val="A6B5BF"/>
      </a:accent3>
      <a:accent4>
        <a:srgbClr val="575B66"/>
      </a:accent4>
      <a:accent5>
        <a:srgbClr val="777D8C"/>
      </a:accent5>
      <a:accent6>
        <a:srgbClr val="9599A6"/>
      </a:accent6>
      <a:hlink>
        <a:srgbClr val="EA3945"/>
      </a:hlink>
      <a:folHlink>
        <a:srgbClr val="A6B5BF"/>
      </a:folHlink>
    </a:clrScheme>
    <a:fontScheme name="Office 2">
      <a:majorFont>
        <a:latin typeface="Roboto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Roboto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C06E7DDF4BA4C42B9C935DA999F4137" ma:contentTypeVersion="1" ma:contentTypeDescription="Create a new document." ma:contentTypeScope="" ma:versionID="89e59bfa4956e32214b8a7a9d02beeb3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4dcce58c87e9fcebab8021569449a8d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B426ACD-FA99-48A5-B4D1-E269CB354D9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1C2CEB6-6AD7-4DC0-BDA0-93D6D5CB1F10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D59046E9-6A74-4224-832A-48C6E50F620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65afd901-c06f-404e-8f57-e4daedcf7a71}" enabled="1" method="Standard" siteId="{aad35369-5428-4912-860a-54708841c01d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Balance_ppwt_1.potx</Template>
  <TotalTime>1844</TotalTime>
  <Words>927</Words>
  <Application>Microsoft Office PowerPoint</Application>
  <PresentationFormat>On-screen Show (16:10)</PresentationFormat>
  <Paragraphs>178</Paragraphs>
  <Slides>25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25</vt:i4>
      </vt:variant>
    </vt:vector>
  </HeadingPairs>
  <TitlesOfParts>
    <vt:vector size="44" baseType="lpstr">
      <vt:lpstr>Roboto Black</vt:lpstr>
      <vt:lpstr>Calibri</vt:lpstr>
      <vt:lpstr>Roboto Light</vt:lpstr>
      <vt:lpstr>Open Sans</vt:lpstr>
      <vt:lpstr>Arial</vt:lpstr>
      <vt:lpstr>Balance_ppwt_1</vt:lpstr>
      <vt:lpstr>Basic Centered Master</vt:lpstr>
      <vt:lpstr>Mock-Up Master</vt:lpstr>
      <vt:lpstr>Portfolio/Grid Master</vt:lpstr>
      <vt:lpstr>Portfolio/Creative Master</vt:lpstr>
      <vt:lpstr>Portfolio/Detail Master</vt:lpstr>
      <vt:lpstr>Chart Master</vt:lpstr>
      <vt:lpstr>Initial Master</vt:lpstr>
      <vt:lpstr>Break Master</vt:lpstr>
      <vt:lpstr>Initial 2 Master</vt:lpstr>
      <vt:lpstr>Map Master</vt:lpstr>
      <vt:lpstr>Summit_1-PowerPoint-Template</vt:lpstr>
      <vt:lpstr>1_Chart Master</vt:lpstr>
      <vt:lpstr>1_Balance_ppwt_1</vt:lpstr>
      <vt:lpstr>PowerPoint Presentation</vt:lpstr>
      <vt:lpstr>Teens and Money: financial independence</vt:lpstr>
      <vt:lpstr>Money Management</vt:lpstr>
      <vt:lpstr>Setting Goals</vt:lpstr>
      <vt:lpstr>Budgeting</vt:lpstr>
      <vt:lpstr>Income</vt:lpstr>
      <vt:lpstr>Spending Plan</vt:lpstr>
      <vt:lpstr>Preparing for Future Bills</vt:lpstr>
      <vt:lpstr>Preparing for Future Bills</vt:lpstr>
      <vt:lpstr>Buying a Vehicle</vt:lpstr>
      <vt:lpstr>Buying a Vehicle</vt:lpstr>
      <vt:lpstr>Checking and Savings Accounts</vt:lpstr>
      <vt:lpstr>Managing a Checking Account</vt:lpstr>
      <vt:lpstr>Using Your ATM/Debit Card</vt:lpstr>
      <vt:lpstr>Credit Cards</vt:lpstr>
      <vt:lpstr>Credit History</vt:lpstr>
      <vt:lpstr>Credit Scores</vt:lpstr>
      <vt:lpstr>Card Types</vt:lpstr>
      <vt:lpstr>What to Look for in a Credit Card</vt:lpstr>
      <vt:lpstr> Use Credit Wisely</vt:lpstr>
      <vt:lpstr>Investing</vt:lpstr>
      <vt:lpstr>Investment Types</vt:lpstr>
      <vt:lpstr>Harness the  Power of Time</vt:lpstr>
      <vt:lpstr>Summary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GoaShape</dc:creator>
  <cp:lastModifiedBy>Ken Lancaster</cp:lastModifiedBy>
  <cp:revision>241</cp:revision>
  <cp:lastPrinted>2015-01-21T09:15:03Z</cp:lastPrinted>
  <dcterms:created xsi:type="dcterms:W3CDTF">2014-10-25T17:49:30Z</dcterms:created>
  <dcterms:modified xsi:type="dcterms:W3CDTF">2021-11-12T19:47:42Z</dcterms:modified>
  <cp:category>Light Blue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0x010100DC06E7DDF4BA4C42B9C935DA999F4137</vt:lpwstr>
  </property>
  <property fmtid="{D5CDD505-2E9C-101B-9397-08002B2CF9AE}" pid="3" name="DocType">
    <vt:lpwstr>191;#Presentation|2c015cc4-6dca-4e65-a4c6-593c3690a8b0</vt:lpwstr>
  </property>
  <property fmtid="{D5CDD505-2E9C-101B-9397-08002B2CF9AE}" pid="4" name="DocClass">
    <vt:lpwstr>358;#Balance|8c28f3b7-b990-4001-877c-97639ec90bd0</vt:lpwstr>
  </property>
  <property fmtid="{D5CDD505-2E9C-101B-9397-08002B2CF9AE}" pid="5" name="Service Centers">
    <vt:lpwstr/>
  </property>
  <property fmtid="{D5CDD505-2E9C-101B-9397-08002B2CF9AE}" pid="6" name="SupportAreas">
    <vt:lpwstr/>
  </property>
  <property fmtid="{D5CDD505-2E9C-101B-9397-08002B2CF9AE}" pid="7" name="c64df2245a4841e99f02ca5ce5613061">
    <vt:lpwstr/>
  </property>
  <property fmtid="{D5CDD505-2E9C-101B-9397-08002B2CF9AE}" pid="8" name="e62978f5038048d5a882d806d03f36a6">
    <vt:lpwstr/>
  </property>
  <property fmtid="{D5CDD505-2E9C-101B-9397-08002B2CF9AE}" pid="9" name="TaxCatchAll">
    <vt:lpwstr>191;#Presentation|2c015cc4-6dca-4e65-a4c6-593c3690a8b0;#358;#Balance|8c28f3b7-b990-4001-877c-97639ec90bd0</vt:lpwstr>
  </property>
  <property fmtid="{D5CDD505-2E9C-101B-9397-08002B2CF9AE}" pid="10" name="ceaa90944a914825880e2189f00fb5d8">
    <vt:lpwstr>Presentation|2c015cc4-6dca-4e65-a4c6-593c3690a8b0</vt:lpwstr>
  </property>
  <property fmtid="{D5CDD505-2E9C-101B-9397-08002B2CF9AE}" pid="11" name="na181f3bfe774cd4b3775f1b182c2f58">
    <vt:lpwstr>Balance|8c28f3b7-b990-4001-877c-97639ec90bd0</vt:lpwstr>
  </property>
</Properties>
</file>